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93" r:id="rId4"/>
    <p:sldId id="294" r:id="rId5"/>
    <p:sldId id="287" r:id="rId6"/>
    <p:sldId id="295" r:id="rId7"/>
    <p:sldId id="288" r:id="rId8"/>
    <p:sldId id="289" r:id="rId9"/>
    <p:sldId id="291" r:id="rId10"/>
    <p:sldId id="292" r:id="rId11"/>
    <p:sldId id="267" r:id="rId12"/>
    <p:sldId id="268" r:id="rId13"/>
    <p:sldId id="296" r:id="rId14"/>
    <p:sldId id="29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6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5" r:id="rId44"/>
    <p:sldId id="314" r:id="rId45"/>
    <p:sldId id="316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25" r:id="rId55"/>
    <p:sldId id="326" r:id="rId56"/>
    <p:sldId id="327" r:id="rId57"/>
    <p:sldId id="328" r:id="rId58"/>
    <p:sldId id="329" r:id="rId59"/>
    <p:sldId id="330" r:id="rId60"/>
    <p:sldId id="331" r:id="rId61"/>
    <p:sldId id="332" r:id="rId62"/>
    <p:sldId id="333" r:id="rId63"/>
    <p:sldId id="340" r:id="rId64"/>
    <p:sldId id="334" r:id="rId65"/>
    <p:sldId id="335" r:id="rId66"/>
    <p:sldId id="337" r:id="rId67"/>
    <p:sldId id="336" r:id="rId68"/>
    <p:sldId id="338" r:id="rId69"/>
    <p:sldId id="339" r:id="rId70"/>
    <p:sldId id="263" r:id="rId71"/>
    <p:sldId id="341" r:id="rId72"/>
    <p:sldId id="342" r:id="rId73"/>
    <p:sldId id="343" r:id="rId74"/>
    <p:sldId id="344" r:id="rId75"/>
    <p:sldId id="345" r:id="rId76"/>
    <p:sldId id="346" r:id="rId77"/>
    <p:sldId id="347" r:id="rId78"/>
    <p:sldId id="348" r:id="rId79"/>
    <p:sldId id="350" r:id="rId80"/>
    <p:sldId id="351" r:id="rId81"/>
    <p:sldId id="352" r:id="rId82"/>
    <p:sldId id="353" r:id="rId83"/>
    <p:sldId id="354" r:id="rId84"/>
    <p:sldId id="355" r:id="rId85"/>
    <p:sldId id="356" r:id="rId86"/>
    <p:sldId id="357" r:id="rId87"/>
    <p:sldId id="358" r:id="rId88"/>
    <p:sldId id="359" r:id="rId89"/>
    <p:sldId id="360" r:id="rId90"/>
    <p:sldId id="349" r:id="rId91"/>
    <p:sldId id="361" r:id="rId92"/>
    <p:sldId id="362" r:id="rId93"/>
    <p:sldId id="363" r:id="rId94"/>
    <p:sldId id="364" r:id="rId95"/>
    <p:sldId id="365" r:id="rId96"/>
    <p:sldId id="366" r:id="rId97"/>
    <p:sldId id="367" r:id="rId98"/>
    <p:sldId id="368" r:id="rId99"/>
    <p:sldId id="369" r:id="rId100"/>
    <p:sldId id="370" r:id="rId101"/>
    <p:sldId id="371" r:id="rId102"/>
    <p:sldId id="372" r:id="rId103"/>
    <p:sldId id="373" r:id="rId104"/>
    <p:sldId id="374" r:id="rId105"/>
    <p:sldId id="375" r:id="rId106"/>
    <p:sldId id="376" r:id="rId107"/>
    <p:sldId id="378" r:id="rId108"/>
    <p:sldId id="377" r:id="rId109"/>
    <p:sldId id="379" r:id="rId110"/>
    <p:sldId id="380" r:id="rId111"/>
    <p:sldId id="381" r:id="rId112"/>
    <p:sldId id="382" r:id="rId113"/>
    <p:sldId id="383" r:id="rId114"/>
    <p:sldId id="384" r:id="rId115"/>
    <p:sldId id="385" r:id="rId116"/>
    <p:sldId id="386" r:id="rId117"/>
    <p:sldId id="387" r:id="rId118"/>
    <p:sldId id="388" r:id="rId119"/>
    <p:sldId id="389" r:id="rId120"/>
    <p:sldId id="390" r:id="rId121"/>
    <p:sldId id="391" r:id="rId122"/>
    <p:sldId id="392" r:id="rId123"/>
    <p:sldId id="393" r:id="rId124"/>
    <p:sldId id="394" r:id="rId125"/>
    <p:sldId id="395" r:id="rId126"/>
    <p:sldId id="396" r:id="rId127"/>
    <p:sldId id="397" r:id="rId128"/>
    <p:sldId id="398" r:id="rId129"/>
    <p:sldId id="399" r:id="rId130"/>
    <p:sldId id="400" r:id="rId131"/>
    <p:sldId id="401" r:id="rId132"/>
    <p:sldId id="402" r:id="rId133"/>
    <p:sldId id="403" r:id="rId134"/>
    <p:sldId id="404" r:id="rId135"/>
    <p:sldId id="405" r:id="rId136"/>
    <p:sldId id="406" r:id="rId137"/>
    <p:sldId id="407" r:id="rId138"/>
    <p:sldId id="408" r:id="rId139"/>
    <p:sldId id="409" r:id="rId140"/>
    <p:sldId id="410" r:id="rId141"/>
    <p:sldId id="411" r:id="rId1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5010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385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786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857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0837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9191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6504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3912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22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5442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51899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3151B-E9E9-420A-AFFD-C5AF0BD4F014}" type="datetimeFigureOut">
              <a:rPr lang="en-IN" smtClean="0"/>
              <a:t>19-11-2019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C3B4D-0704-4E0F-AC1E-7340ADC7FDF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5552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emf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emf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emf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emf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emf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emf"/><Relationship Id="rId2" Type="http://schemas.openxmlformats.org/officeDocument/2006/relationships/image" Target="../media/image177.emf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emf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emf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emf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emf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emf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emf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emf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emf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emf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emf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emf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emf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emf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emf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emf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emf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emf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emf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emf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emf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8.emf"/><Relationship Id="rId5" Type="http://schemas.openxmlformats.org/officeDocument/2006/relationships/image" Target="../media/image207.emf"/><Relationship Id="rId4" Type="http://schemas.openxmlformats.org/officeDocument/2006/relationships/image" Target="../media/image20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emf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emf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emf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emf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emf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emf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emf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emf"/><Relationship Id="rId2" Type="http://schemas.openxmlformats.org/officeDocument/2006/relationships/image" Target="../media/image21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9.emf"/><Relationship Id="rId4" Type="http://schemas.openxmlformats.org/officeDocument/2006/relationships/image" Target="../media/image218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emf"/><Relationship Id="rId2" Type="http://schemas.openxmlformats.org/officeDocument/2006/relationships/image" Target="../media/image2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emf"/><Relationship Id="rId5" Type="http://schemas.openxmlformats.org/officeDocument/2006/relationships/image" Target="../media/image223.emf"/><Relationship Id="rId4" Type="http://schemas.openxmlformats.org/officeDocument/2006/relationships/image" Target="../media/image222.emf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emf"/><Relationship Id="rId2" Type="http://schemas.openxmlformats.org/officeDocument/2006/relationships/image" Target="../media/image22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8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emf"/><Relationship Id="rId2" Type="http://schemas.openxmlformats.org/officeDocument/2006/relationships/image" Target="../media/image22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emf"/><Relationship Id="rId5" Type="http://schemas.openxmlformats.org/officeDocument/2006/relationships/image" Target="../media/image100.emf"/><Relationship Id="rId4" Type="http://schemas.openxmlformats.org/officeDocument/2006/relationships/image" Target="../media/image99.emf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2" Type="http://schemas.openxmlformats.org/officeDocument/2006/relationships/image" Target="../media/image112.em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emf"/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emf"/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emf"/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emf"/><Relationship Id="rId2" Type="http://schemas.openxmlformats.org/officeDocument/2006/relationships/image" Target="../media/image13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emf"/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emf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2" Type="http://schemas.openxmlformats.org/officeDocument/2006/relationships/image" Target="../media/image138.emf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emf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emf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emf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emf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emf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emf"/><Relationship Id="rId2" Type="http://schemas.openxmlformats.org/officeDocument/2006/relationships/image" Target="../media/image145.emf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emf"/><Relationship Id="rId2" Type="http://schemas.openxmlformats.org/officeDocument/2006/relationships/image" Target="../media/image14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emf"/><Relationship Id="rId2" Type="http://schemas.openxmlformats.org/officeDocument/2006/relationships/image" Target="../media/image149.emf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2" Type="http://schemas.openxmlformats.org/officeDocument/2006/relationships/image" Target="../media/image15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4.emf"/><Relationship Id="rId4" Type="http://schemas.openxmlformats.org/officeDocument/2006/relationships/image" Target="../media/image153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emf"/><Relationship Id="rId2" Type="http://schemas.openxmlformats.org/officeDocument/2006/relationships/image" Target="../media/image155.emf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emf"/><Relationship Id="rId7" Type="http://schemas.openxmlformats.org/officeDocument/2006/relationships/image" Target="../media/image162.emf"/><Relationship Id="rId2" Type="http://schemas.openxmlformats.org/officeDocument/2006/relationships/image" Target="../media/image15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emf"/><Relationship Id="rId5" Type="http://schemas.openxmlformats.org/officeDocument/2006/relationships/image" Target="../media/image160.emf"/><Relationship Id="rId4" Type="http://schemas.openxmlformats.org/officeDocument/2006/relationships/image" Target="../media/image159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emf"/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5.emf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emf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emf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emf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emf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919" y="204674"/>
            <a:ext cx="6223837" cy="819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728" y="1395994"/>
            <a:ext cx="8644217" cy="489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8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412" t="30469" r="55564" b="14258"/>
          <a:stretch/>
        </p:blipFill>
        <p:spPr>
          <a:xfrm>
            <a:off x="328613" y="400050"/>
            <a:ext cx="3386137" cy="404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6156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88" y="404549"/>
            <a:ext cx="8934411" cy="577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0192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39" y="370012"/>
            <a:ext cx="9991686" cy="601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084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358" y="323428"/>
            <a:ext cx="8811354" cy="623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9543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61" y="173540"/>
            <a:ext cx="9599676" cy="627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7734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269" y="361995"/>
            <a:ext cx="8361119" cy="619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62341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93" y="284333"/>
            <a:ext cx="9349107" cy="618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6223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969" y="223828"/>
            <a:ext cx="6785711" cy="5619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02" y="942975"/>
            <a:ext cx="9413643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9139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380" y="261458"/>
            <a:ext cx="9077645" cy="650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2660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262" y="239372"/>
            <a:ext cx="8860464" cy="661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3321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902" y="415331"/>
            <a:ext cx="9708583" cy="604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91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84" y="264393"/>
            <a:ext cx="8681691" cy="637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34565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39" y="214780"/>
            <a:ext cx="9648786" cy="64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0553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513" y="199216"/>
            <a:ext cx="8860323" cy="658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68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691" y="292443"/>
            <a:ext cx="9084609" cy="632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3608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984" y="201590"/>
            <a:ext cx="9506629" cy="643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0866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197" y="235368"/>
            <a:ext cx="9319815" cy="398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9279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62" y="231524"/>
            <a:ext cx="9299638" cy="641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7203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707" y="180074"/>
            <a:ext cx="8989986" cy="655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0876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875" y="207028"/>
            <a:ext cx="9119649" cy="650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71773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175" y="178453"/>
            <a:ext cx="9119649" cy="650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551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145" y="264965"/>
            <a:ext cx="9292534" cy="624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64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828" y="377906"/>
            <a:ext cx="8082343" cy="610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64010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566" y="311596"/>
            <a:ext cx="8741709" cy="62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4682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069" y="113231"/>
            <a:ext cx="8428112" cy="663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6578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828" y="270093"/>
            <a:ext cx="9162870" cy="631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6472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238" y="164689"/>
            <a:ext cx="9135512" cy="652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8070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55" y="128315"/>
            <a:ext cx="9249313" cy="654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3565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641" y="155006"/>
            <a:ext cx="9206092" cy="657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2521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366" y="205406"/>
            <a:ext cx="8903544" cy="644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349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567" y="396440"/>
            <a:ext cx="10078846" cy="596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684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643" t="35156" r="47767" b="49219"/>
          <a:stretch/>
        </p:blipFill>
        <p:spPr>
          <a:xfrm>
            <a:off x="357186" y="214311"/>
            <a:ext cx="5557836" cy="28146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313" t="39257" r="40630" b="22266"/>
          <a:stretch/>
        </p:blipFill>
        <p:spPr>
          <a:xfrm>
            <a:off x="442910" y="3664740"/>
            <a:ext cx="5472112" cy="28146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7094" t="38476" r="41728" b="27539"/>
          <a:stretch/>
        </p:blipFill>
        <p:spPr>
          <a:xfrm>
            <a:off x="6343650" y="214312"/>
            <a:ext cx="5357812" cy="28146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5886" t="34570" r="40959" b="23046"/>
          <a:stretch/>
        </p:blipFill>
        <p:spPr>
          <a:xfrm>
            <a:off x="6343650" y="3521866"/>
            <a:ext cx="5614988" cy="310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7828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435" t="33985" r="41837" b="28125"/>
          <a:stretch/>
        </p:blipFill>
        <p:spPr>
          <a:xfrm>
            <a:off x="1085850" y="171449"/>
            <a:ext cx="9472612" cy="48360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3" y="4781529"/>
            <a:ext cx="3889898" cy="7978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3" y="5951020"/>
            <a:ext cx="4883983" cy="6253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3976" y="4918119"/>
            <a:ext cx="4062782" cy="73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3595" y="5994145"/>
            <a:ext cx="5748405" cy="58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317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70" y="388115"/>
            <a:ext cx="9299280" cy="605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47390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175" y="171703"/>
            <a:ext cx="8497388" cy="652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3824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714" y="428625"/>
            <a:ext cx="9665224" cy="607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02175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524" y="357188"/>
            <a:ext cx="9214989" cy="541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8513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025" y="455211"/>
            <a:ext cx="9693800" cy="568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660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263" y="438207"/>
            <a:ext cx="10393887" cy="577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0799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550" y="522215"/>
            <a:ext cx="10585753" cy="449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2593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90" y="372946"/>
            <a:ext cx="10129748" cy="530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3232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83" y="244004"/>
            <a:ext cx="5076068" cy="31928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83" y="3629025"/>
            <a:ext cx="4278888" cy="7654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695" y="4586625"/>
            <a:ext cx="3673792" cy="2099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057" y="0"/>
            <a:ext cx="5961481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1960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76" y="408908"/>
            <a:ext cx="3803456" cy="743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76" y="1517091"/>
            <a:ext cx="4624656" cy="32451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727" y="0"/>
            <a:ext cx="6233843" cy="18145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2727" y="1883573"/>
            <a:ext cx="6233843" cy="20431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2727" y="3995745"/>
            <a:ext cx="6233844" cy="267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5757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0"/>
            <a:ext cx="99441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443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90" y="411205"/>
            <a:ext cx="6337823" cy="46751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538" y="411207"/>
            <a:ext cx="5729287" cy="46751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538" y="5086351"/>
            <a:ext cx="5853112" cy="6715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5538" y="6049312"/>
            <a:ext cx="5853112" cy="33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7793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59" y="446465"/>
            <a:ext cx="8212007" cy="5929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59" y="1479338"/>
            <a:ext cx="8255228" cy="2156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59" y="3635588"/>
            <a:ext cx="8212007" cy="180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73579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62" y="319237"/>
            <a:ext cx="6612826" cy="733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62" y="1283531"/>
            <a:ext cx="8471333" cy="429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72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569" y="250369"/>
            <a:ext cx="9848094" cy="6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42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723" y="372515"/>
            <a:ext cx="8514554" cy="611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4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673" y="461962"/>
            <a:ext cx="9756839" cy="606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6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151" y="353886"/>
            <a:ext cx="8395223" cy="623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16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966" y="591122"/>
            <a:ext cx="8625975" cy="596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42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91" t="195" r="12958" b="9571"/>
          <a:stretch/>
        </p:blipFill>
        <p:spPr>
          <a:xfrm>
            <a:off x="1071562" y="142875"/>
            <a:ext cx="9686925" cy="660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8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555" y="-104579"/>
            <a:ext cx="8687439" cy="678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242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606" y="292471"/>
            <a:ext cx="8428112" cy="307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15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820" y="236606"/>
            <a:ext cx="9061205" cy="619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38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892" y="231523"/>
            <a:ext cx="8468095" cy="633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585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02" y="279994"/>
            <a:ext cx="8571486" cy="642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96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219" y="437944"/>
            <a:ext cx="9675569" cy="610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529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-112433"/>
            <a:ext cx="9129713" cy="4684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644" y="4571996"/>
            <a:ext cx="9409994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06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5000" r="19107" b="6250"/>
          <a:stretch/>
        </p:blipFill>
        <p:spPr>
          <a:xfrm>
            <a:off x="2514601" y="114300"/>
            <a:ext cx="72723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514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054" t="30078" r="49854" b="25195"/>
          <a:stretch/>
        </p:blipFill>
        <p:spPr>
          <a:xfrm>
            <a:off x="1185862" y="385761"/>
            <a:ext cx="9301163" cy="598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367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03" t="30078" r="52820" b="36133"/>
          <a:stretch/>
        </p:blipFill>
        <p:spPr>
          <a:xfrm>
            <a:off x="200024" y="357186"/>
            <a:ext cx="7117652" cy="38004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054" t="28321" r="69510" b="26758"/>
          <a:stretch/>
        </p:blipFill>
        <p:spPr>
          <a:xfrm>
            <a:off x="7743824" y="200022"/>
            <a:ext cx="4143376" cy="538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49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447" y="204412"/>
            <a:ext cx="4365330" cy="905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429" y="0"/>
            <a:ext cx="3375571" cy="1938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17902"/>
          <a:stretch/>
        </p:blipFill>
        <p:spPr>
          <a:xfrm>
            <a:off x="763574" y="1271588"/>
            <a:ext cx="6872153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5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03" t="29297" r="49963" b="25586"/>
          <a:stretch/>
        </p:blipFill>
        <p:spPr>
          <a:xfrm>
            <a:off x="400049" y="328611"/>
            <a:ext cx="5657851" cy="43291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823" t="29101" r="49963" b="32422"/>
          <a:stretch/>
        </p:blipFill>
        <p:spPr>
          <a:xfrm>
            <a:off x="6502107" y="492917"/>
            <a:ext cx="5426351" cy="400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12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5803" y="266998"/>
            <a:ext cx="4354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A 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request for proposal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 (RFP)</a:t>
            </a:r>
            <a:endParaRPr lang="en-IN" sz="24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823" t="29883" r="53257" b="33984"/>
          <a:stretch/>
        </p:blipFill>
        <p:spPr>
          <a:xfrm>
            <a:off x="265803" y="1028701"/>
            <a:ext cx="6090646" cy="3543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383" t="29297" r="58419" b="28320"/>
          <a:stretch/>
        </p:blipFill>
        <p:spPr>
          <a:xfrm>
            <a:off x="6356449" y="1028701"/>
            <a:ext cx="5124076" cy="404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712" t="30078" r="49415" b="24609"/>
          <a:stretch/>
        </p:blipFill>
        <p:spPr>
          <a:xfrm>
            <a:off x="1243013" y="542925"/>
            <a:ext cx="9272588" cy="607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1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493" t="30078" r="50732" b="29883"/>
          <a:stretch/>
        </p:blipFill>
        <p:spPr>
          <a:xfrm>
            <a:off x="471487" y="628649"/>
            <a:ext cx="5314951" cy="38719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164" t="30469" r="51501" b="19652"/>
          <a:stretch/>
        </p:blipFill>
        <p:spPr>
          <a:xfrm>
            <a:off x="6215063" y="628649"/>
            <a:ext cx="4857750" cy="3648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1383" t="29687" r="65996" b="39062"/>
          <a:stretch/>
        </p:blipFill>
        <p:spPr>
          <a:xfrm>
            <a:off x="4314825" y="4500563"/>
            <a:ext cx="29432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153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933" t="28906" r="58748" b="33398"/>
          <a:stretch/>
        </p:blipFill>
        <p:spPr>
          <a:xfrm>
            <a:off x="585786" y="528637"/>
            <a:ext cx="5214939" cy="376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0279" t="38281" r="47657" b="29493"/>
          <a:stretch/>
        </p:blipFill>
        <p:spPr>
          <a:xfrm>
            <a:off x="6872288" y="528637"/>
            <a:ext cx="4171950" cy="23574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1823" t="30469" r="49744" b="33594"/>
          <a:stretch/>
        </p:blipFill>
        <p:spPr>
          <a:xfrm>
            <a:off x="5800725" y="3443288"/>
            <a:ext cx="6169248" cy="324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57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383" t="30274" r="51281" b="29492"/>
          <a:stretch/>
        </p:blipFill>
        <p:spPr>
          <a:xfrm>
            <a:off x="400051" y="714374"/>
            <a:ext cx="5472112" cy="3871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1932" t="29297" r="53258" b="27539"/>
          <a:stretch/>
        </p:blipFill>
        <p:spPr>
          <a:xfrm>
            <a:off x="6229350" y="714374"/>
            <a:ext cx="5357813" cy="387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24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554" y="102984"/>
            <a:ext cx="8384891" cy="665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77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059" y="210796"/>
            <a:ext cx="8773881" cy="643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867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650" y="92203"/>
            <a:ext cx="7174700" cy="667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47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155" y="782203"/>
            <a:ext cx="7563690" cy="529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765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113" y="393721"/>
            <a:ext cx="10060873" cy="586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733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909" y="0"/>
            <a:ext cx="6569605" cy="9595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261" y="1517738"/>
            <a:ext cx="8514554" cy="36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9497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17" y="602333"/>
            <a:ext cx="6505896" cy="53412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013" y="1630463"/>
            <a:ext cx="484244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596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35" y="700818"/>
            <a:ext cx="5186530" cy="562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503" y="980868"/>
            <a:ext cx="6061497" cy="51534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394293"/>
            <a:ext cx="5643562" cy="574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3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599708"/>
            <a:ext cx="5772150" cy="54014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539" y="1224449"/>
            <a:ext cx="5576886" cy="375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059" y="361734"/>
            <a:ext cx="8773881" cy="613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170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71" y="676227"/>
            <a:ext cx="10535329" cy="589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826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994" y="525815"/>
            <a:ext cx="9948106" cy="594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222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51" y="659221"/>
            <a:ext cx="10463173" cy="56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628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573" y="280302"/>
            <a:ext cx="8732952" cy="623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7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521" t="4101" r="19217" b="19141"/>
          <a:stretch/>
        </p:blipFill>
        <p:spPr>
          <a:xfrm>
            <a:off x="1300162" y="271463"/>
            <a:ext cx="9058276" cy="627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380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99" y="359230"/>
            <a:ext cx="5846877" cy="49128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90" y="1229045"/>
            <a:ext cx="5405398" cy="368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045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77" y="1020130"/>
            <a:ext cx="8600996" cy="398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0603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244" y="524455"/>
            <a:ext cx="10119556" cy="587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092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09" y="328537"/>
            <a:ext cx="6007731" cy="1714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09" y="2243624"/>
            <a:ext cx="8341670" cy="461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188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886" y="408890"/>
            <a:ext cx="7434027" cy="5897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0" y="2041568"/>
            <a:ext cx="5048250" cy="470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4326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34" y="799949"/>
            <a:ext cx="5897780" cy="47437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088" y="928536"/>
            <a:ext cx="5776912" cy="423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167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60" y="789215"/>
            <a:ext cx="6219428" cy="53367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088" y="483121"/>
            <a:ext cx="5657850" cy="380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613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96" y="681834"/>
            <a:ext cx="6096729" cy="42370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950" y="801477"/>
            <a:ext cx="5629275" cy="365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5985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217"/>
          <a:stretch/>
        </p:blipFill>
        <p:spPr>
          <a:xfrm>
            <a:off x="414338" y="0"/>
            <a:ext cx="7320382" cy="40656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8" y="4065683"/>
            <a:ext cx="7477248" cy="233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2478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42" y="244481"/>
            <a:ext cx="6439942" cy="21701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91" y="2657475"/>
            <a:ext cx="8384891" cy="36696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984" y="287343"/>
            <a:ext cx="4931457" cy="257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64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854" y="606365"/>
            <a:ext cx="10698021" cy="559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9242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72" y="349499"/>
            <a:ext cx="10140090" cy="601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8330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688" y="0"/>
            <a:ext cx="5834847" cy="1336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312" y="1368378"/>
            <a:ext cx="4624656" cy="7007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134" y="2157815"/>
            <a:ext cx="8473013" cy="12854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2351" y="3684075"/>
            <a:ext cx="7779796" cy="69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r="1365"/>
          <a:stretch/>
        </p:blipFill>
        <p:spPr>
          <a:xfrm>
            <a:off x="1769135" y="4614862"/>
            <a:ext cx="8473012" cy="164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331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120" y="456309"/>
            <a:ext cx="8732593" cy="595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297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799" y="599615"/>
            <a:ext cx="10561444" cy="510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43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152" y="530802"/>
            <a:ext cx="5894911" cy="33960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72"/>
          <a:stretch/>
        </p:blipFill>
        <p:spPr>
          <a:xfrm>
            <a:off x="6515100" y="235772"/>
            <a:ext cx="5505450" cy="527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3639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03" y="171450"/>
            <a:ext cx="10837159" cy="55864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798" y="5757863"/>
            <a:ext cx="6958595" cy="110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591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83"/>
          <a:stretch/>
        </p:blipFill>
        <p:spPr>
          <a:xfrm>
            <a:off x="428625" y="610613"/>
            <a:ext cx="5915025" cy="37880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13"/>
          <a:stretch/>
        </p:blipFill>
        <p:spPr>
          <a:xfrm>
            <a:off x="6829425" y="610613"/>
            <a:ext cx="5229226" cy="384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1295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97"/>
          <a:stretch/>
        </p:blipFill>
        <p:spPr>
          <a:xfrm>
            <a:off x="485776" y="358519"/>
            <a:ext cx="6695470" cy="23703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908" y="3400426"/>
            <a:ext cx="8212007" cy="315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78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31"/>
          <a:stretch/>
        </p:blipFill>
        <p:spPr>
          <a:xfrm>
            <a:off x="432660" y="338316"/>
            <a:ext cx="7011128" cy="28038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570" y="3889369"/>
            <a:ext cx="8212007" cy="247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2474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47"/>
          <a:stretch/>
        </p:blipFill>
        <p:spPr>
          <a:xfrm>
            <a:off x="500064" y="423562"/>
            <a:ext cx="5543550" cy="27250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924" y="423562"/>
            <a:ext cx="5486401" cy="620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55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302" t="34766" r="44803" b="29492"/>
          <a:stretch/>
        </p:blipFill>
        <p:spPr>
          <a:xfrm>
            <a:off x="142875" y="142875"/>
            <a:ext cx="5372100" cy="26146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972" t="28711" r="43374" b="12890"/>
          <a:stretch/>
        </p:blipFill>
        <p:spPr>
          <a:xfrm>
            <a:off x="6343651" y="1235868"/>
            <a:ext cx="5143500" cy="42719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6215" t="31641" r="42496" b="24609"/>
          <a:stretch/>
        </p:blipFill>
        <p:spPr>
          <a:xfrm>
            <a:off x="142875" y="3371849"/>
            <a:ext cx="5372100" cy="320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4392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291" y="118518"/>
            <a:ext cx="5316194" cy="8387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88" y="1243012"/>
            <a:ext cx="8886825" cy="517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3530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165" y="274153"/>
            <a:ext cx="7520469" cy="32235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165" y="3497747"/>
            <a:ext cx="7952680" cy="280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0097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83" y="318712"/>
            <a:ext cx="3025476" cy="905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83" y="1563271"/>
            <a:ext cx="10813457" cy="470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4668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621" y="259987"/>
            <a:ext cx="6267058" cy="1423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59" y="1964418"/>
            <a:ext cx="10009353" cy="462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050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41" y="550743"/>
            <a:ext cx="9975247" cy="407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538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663" y="192056"/>
            <a:ext cx="7174700" cy="14446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589" y="2010524"/>
            <a:ext cx="9422848" cy="459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1714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307" y="299297"/>
            <a:ext cx="7347585" cy="8301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306" y="1609902"/>
            <a:ext cx="10246503" cy="447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965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347" y="304611"/>
            <a:ext cx="8756866" cy="31243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347" y="3680276"/>
            <a:ext cx="8756866" cy="283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8537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44" y="290137"/>
            <a:ext cx="4581435" cy="905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882" y="1339537"/>
            <a:ext cx="9653958" cy="31753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400" y="4817437"/>
            <a:ext cx="8749900" cy="18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1408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904" y="322481"/>
            <a:ext cx="5878068" cy="8409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6" y="1551131"/>
            <a:ext cx="10602551" cy="430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51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400" t="28906" r="44583" b="30664"/>
          <a:stretch/>
        </p:blipFill>
        <p:spPr>
          <a:xfrm>
            <a:off x="314323" y="285749"/>
            <a:ext cx="5100637" cy="23574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863" t="27149" r="42935" b="16016"/>
          <a:stretch/>
        </p:blipFill>
        <p:spPr>
          <a:xfrm>
            <a:off x="314323" y="2857501"/>
            <a:ext cx="5100637" cy="36718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8631" t="27930" r="46450" b="18945"/>
          <a:stretch/>
        </p:blipFill>
        <p:spPr>
          <a:xfrm>
            <a:off x="6129336" y="285749"/>
            <a:ext cx="5100639" cy="32432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8411" t="31835" r="42716" b="25391"/>
          <a:stretch/>
        </p:blipFill>
        <p:spPr>
          <a:xfrm>
            <a:off x="6172200" y="3571876"/>
            <a:ext cx="5057775" cy="295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5893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245" y="585234"/>
            <a:ext cx="10446885" cy="411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6726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99" y="375787"/>
            <a:ext cx="10620645" cy="435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02407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92" y="154537"/>
            <a:ext cx="5921289" cy="862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70" y="1502878"/>
            <a:ext cx="10603180" cy="432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601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62" y="675038"/>
            <a:ext cx="10345288" cy="472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2344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22" y="575287"/>
            <a:ext cx="11123118" cy="482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2139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74" y="666665"/>
            <a:ext cx="10982656" cy="460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7841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25" y="475537"/>
            <a:ext cx="10881513" cy="441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500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671" y="520593"/>
            <a:ext cx="10436707" cy="500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8311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3147" y="290446"/>
            <a:ext cx="7131479" cy="13907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539" y="2234783"/>
            <a:ext cx="9881124" cy="423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866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695" y="440288"/>
            <a:ext cx="4883983" cy="862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379" y="1809927"/>
            <a:ext cx="9830736" cy="410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22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522" t="34180" r="42386" b="16992"/>
          <a:stretch/>
        </p:blipFill>
        <p:spPr>
          <a:xfrm>
            <a:off x="164305" y="142874"/>
            <a:ext cx="5086350" cy="32575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972" t="31641" r="44803" b="22656"/>
          <a:stretch/>
        </p:blipFill>
        <p:spPr>
          <a:xfrm>
            <a:off x="6015039" y="242888"/>
            <a:ext cx="5172074" cy="3257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8192" t="31445" r="44363" b="23242"/>
          <a:stretch/>
        </p:blipFill>
        <p:spPr>
          <a:xfrm>
            <a:off x="164305" y="3500440"/>
            <a:ext cx="5086350" cy="3314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8522" t="32031" r="43045" b="22852"/>
          <a:stretch/>
        </p:blipFill>
        <p:spPr>
          <a:xfrm>
            <a:off x="6015040" y="3557587"/>
            <a:ext cx="5172074" cy="330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2260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215" y="301180"/>
            <a:ext cx="4494993" cy="7978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0" y="1295343"/>
            <a:ext cx="5886450" cy="546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1598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91" y="692877"/>
            <a:ext cx="5860447" cy="41292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774" y="692877"/>
            <a:ext cx="2463602" cy="646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6054" y="1539328"/>
            <a:ext cx="5705946" cy="636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5877" y="2506818"/>
            <a:ext cx="4192445" cy="37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6593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54" y="400565"/>
            <a:ext cx="5026959" cy="61453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862" y="400566"/>
            <a:ext cx="6048375" cy="614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1791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45" y="337819"/>
            <a:ext cx="2377160" cy="4959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78" y="1136297"/>
            <a:ext cx="5575520" cy="4420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78" y="1880868"/>
            <a:ext cx="3630571" cy="37195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0584" y="489422"/>
            <a:ext cx="2420381" cy="646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8646" y="1880868"/>
            <a:ext cx="7693354" cy="2123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5323" y="3740634"/>
            <a:ext cx="2875182" cy="279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4491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84" y="424903"/>
            <a:ext cx="2420381" cy="6360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26" y="1392946"/>
            <a:ext cx="7477248" cy="6145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26" y="2153688"/>
            <a:ext cx="8534871" cy="438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7331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040" y="124762"/>
            <a:ext cx="8632223" cy="635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6200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996" y="165476"/>
            <a:ext cx="9363754" cy="647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33493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07" y="296211"/>
            <a:ext cx="8632581" cy="628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5450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073" y="265228"/>
            <a:ext cx="9048352" cy="654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5876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100" y="256068"/>
            <a:ext cx="8669913" cy="631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07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</Words>
  <Application>Microsoft Office PowerPoint</Application>
  <PresentationFormat>Widescreen</PresentationFormat>
  <Paragraphs>1</Paragraphs>
  <Slides>141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141</vt:i4>
      </vt:variant>
    </vt:vector>
  </HeadingPairs>
  <TitlesOfParts>
    <vt:vector size="146" baseType="lpstr">
      <vt:lpstr>arial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praveenchem</dc:creator>
  <cp:lastModifiedBy>praveenchem</cp:lastModifiedBy>
  <cp:revision>27</cp:revision>
  <dcterms:created xsi:type="dcterms:W3CDTF">2019-10-16T06:01:31Z</dcterms:created>
  <dcterms:modified xsi:type="dcterms:W3CDTF">2019-11-19T04:35:34Z</dcterms:modified>
</cp:coreProperties>
</file>