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69" r:id="rId28"/>
    <p:sldId id="283" r:id="rId29"/>
    <p:sldId id="284" r:id="rId30"/>
    <p:sldId id="285" r:id="rId31"/>
    <p:sldId id="286" r:id="rId32"/>
    <p:sldId id="287" r:id="rId33"/>
    <p:sldId id="288" r:id="rId34"/>
    <p:sldId id="289" r:id="rId35"/>
    <p:sldId id="291" r:id="rId36"/>
    <p:sldId id="292" r:id="rId37"/>
    <p:sldId id="290"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3" r:id="rId68"/>
    <p:sldId id="324" r:id="rId69"/>
    <p:sldId id="325" r:id="rId70"/>
    <p:sldId id="326" r:id="rId71"/>
    <p:sldId id="327" r:id="rId72"/>
    <p:sldId id="328" r:id="rId73"/>
    <p:sldId id="329" r:id="rId74"/>
    <p:sldId id="330" r:id="rId75"/>
    <p:sldId id="331" r:id="rId76"/>
    <p:sldId id="332" r:id="rId77"/>
    <p:sldId id="333" r:id="rId78"/>
    <p:sldId id="322"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9" r:id="rId93"/>
    <p:sldId id="347" r:id="rId94"/>
    <p:sldId id="348" r:id="rId95"/>
    <p:sldId id="350" r:id="rId96"/>
    <p:sldId id="351" r:id="rId97"/>
    <p:sldId id="352" r:id="rId98"/>
    <p:sldId id="353" r:id="rId99"/>
    <p:sldId id="354" r:id="rId100"/>
    <p:sldId id="355" r:id="rId101"/>
    <p:sldId id="356"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42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20-Sep-19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20-Sep-19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20-Sep-19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20-Sep-19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20-Sep-19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20-Sep-19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20-Sep-19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20-Sep-19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hyperlink" Target="https://en.wikipedia.org/wiki/Trade_unions_in_India" TargetMode="External"/><Relationship Id="rId2" Type="http://schemas.openxmlformats.org/officeDocument/2006/relationships/hyperlink" Target="https://en.wikipedia.org/wiki/India"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png"/></Relationships>
</file>

<file path=ppt/slides/_rels/slide5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6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 Id="rId4" Type="http://schemas.openxmlformats.org/officeDocument/2006/relationships/image" Target="../media/image97.png"/></Relationships>
</file>

<file path=ppt/slides/_rels/slide6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6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7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7.xml"/><Relationship Id="rId4" Type="http://schemas.openxmlformats.org/officeDocument/2006/relationships/image" Target="../media/image123.png"/></Relationships>
</file>

<file path=ppt/slides/_rels/slide7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 Id="rId4" Type="http://schemas.openxmlformats.org/officeDocument/2006/relationships/image" Target="../media/image136.png"/></Relationships>
</file>

<file path=ppt/slides/_rels/slide8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 Id="rId4" Type="http://schemas.openxmlformats.org/officeDocument/2006/relationships/image" Target="../media/image146.png"/></Relationships>
</file>

<file path=ppt/slides/_rels/slide8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8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xml"/><Relationship Id="rId5" Type="http://schemas.openxmlformats.org/officeDocument/2006/relationships/image" Target="../media/image155.png"/><Relationship Id="rId4" Type="http://schemas.openxmlformats.org/officeDocument/2006/relationships/image" Target="../media/image154.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image" Target="../media/image162.png"/><Relationship Id="rId1" Type="http://schemas.openxmlformats.org/officeDocument/2006/relationships/slideLayout" Target="../slideLayouts/slideLayout7.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9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7.xml"/><Relationship Id="rId5" Type="http://schemas.openxmlformats.org/officeDocument/2006/relationships/image" Target="../media/image173.png"/><Relationship Id="rId4" Type="http://schemas.openxmlformats.org/officeDocument/2006/relationships/image" Target="../media/image17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438400" y="304800"/>
            <a:ext cx="4600575" cy="7334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762000" y="1219200"/>
            <a:ext cx="7867650" cy="111442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228600" y="2895600"/>
            <a:ext cx="8686800" cy="350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2514600" y="228600"/>
            <a:ext cx="4095750" cy="409575"/>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a:srcRect/>
          <a:stretch>
            <a:fillRect/>
          </a:stretch>
        </p:blipFill>
        <p:spPr bwMode="auto">
          <a:xfrm>
            <a:off x="533400" y="1066800"/>
            <a:ext cx="7915275" cy="4352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Approaches to IR"/>
          <p:cNvPicPr>
            <a:picLocks noChangeAspect="1" noChangeArrowheads="1"/>
          </p:cNvPicPr>
          <p:nvPr/>
        </p:nvPicPr>
        <p:blipFill>
          <a:blip r:embed="rId2"/>
          <a:srcRect/>
          <a:stretch>
            <a:fillRect/>
          </a:stretch>
        </p:blipFill>
        <p:spPr bwMode="auto">
          <a:xfrm>
            <a:off x="2057400" y="2819400"/>
            <a:ext cx="4762500" cy="2457451"/>
          </a:xfrm>
          <a:prstGeom prst="rect">
            <a:avLst/>
          </a:prstGeom>
          <a:noFill/>
        </p:spPr>
      </p:pic>
      <p:sp>
        <p:nvSpPr>
          <p:cNvPr id="3" name="Rectangle 2"/>
          <p:cNvSpPr/>
          <p:nvPr/>
        </p:nvSpPr>
        <p:spPr>
          <a:xfrm>
            <a:off x="2209800" y="0"/>
            <a:ext cx="4573688" cy="461665"/>
          </a:xfrm>
          <a:prstGeom prst="rect">
            <a:avLst/>
          </a:prstGeom>
        </p:spPr>
        <p:txBody>
          <a:bodyPr wrap="none">
            <a:spAutoFit/>
          </a:bodyPr>
          <a:lstStyle/>
          <a:p>
            <a:r>
              <a:rPr lang="en-US" sz="2400" b="1" dirty="0" smtClean="0"/>
              <a:t>Approaches to Industrial Relations</a:t>
            </a:r>
            <a:endParaRPr lang="en-US" sz="2400" b="1" dirty="0"/>
          </a:p>
        </p:txBody>
      </p:sp>
      <p:sp>
        <p:nvSpPr>
          <p:cNvPr id="4" name="Rectangle 3"/>
          <p:cNvSpPr/>
          <p:nvPr/>
        </p:nvSpPr>
        <p:spPr>
          <a:xfrm>
            <a:off x="762000" y="762000"/>
            <a:ext cx="8153400" cy="1015663"/>
          </a:xfrm>
          <a:prstGeom prst="rect">
            <a:avLst/>
          </a:prstGeom>
        </p:spPr>
        <p:txBody>
          <a:bodyPr wrap="square">
            <a:spAutoFit/>
          </a:bodyPr>
          <a:lstStyle/>
          <a:p>
            <a:pPr algn="just"/>
            <a:r>
              <a:rPr lang="en-US" sz="2000" b="1" dirty="0" smtClean="0"/>
              <a:t>Definition:</a:t>
            </a:r>
            <a:r>
              <a:rPr lang="en-US" sz="2000" dirty="0" smtClean="0"/>
              <a:t> The </a:t>
            </a:r>
            <a:r>
              <a:rPr lang="en-US" sz="2000" b="1" dirty="0" smtClean="0"/>
              <a:t>Industrial Relations </a:t>
            </a:r>
            <a:r>
              <a:rPr lang="en-US" sz="2000" dirty="0" smtClean="0"/>
              <a:t>or</a:t>
            </a:r>
            <a:r>
              <a:rPr lang="en-US" sz="2000" b="1" dirty="0" smtClean="0"/>
              <a:t> IR</a:t>
            </a:r>
            <a:r>
              <a:rPr lang="en-US" sz="2000" dirty="0" smtClean="0"/>
              <a:t> shows the relationship between the management and the workmen within the industry and the role of a regulatory body to resolve the industrial disputes.</a:t>
            </a:r>
            <a:endParaRPr lang="en-US" sz="20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3800" y="76200"/>
            <a:ext cx="1955343" cy="523220"/>
          </a:xfrm>
          <a:prstGeom prst="rect">
            <a:avLst/>
          </a:prstGeom>
        </p:spPr>
        <p:txBody>
          <a:bodyPr wrap="none">
            <a:spAutoFit/>
          </a:bodyPr>
          <a:lstStyle/>
          <a:p>
            <a:r>
              <a:rPr lang="en-US" sz="2800" b="1" dirty="0" smtClean="0"/>
              <a:t>Trade union</a:t>
            </a:r>
            <a:endParaRPr lang="en-US" sz="2800" b="1" dirty="0"/>
          </a:p>
        </p:txBody>
      </p:sp>
      <p:sp>
        <p:nvSpPr>
          <p:cNvPr id="3" name="Rectangle 2"/>
          <p:cNvSpPr/>
          <p:nvPr/>
        </p:nvSpPr>
        <p:spPr>
          <a:xfrm>
            <a:off x="533400" y="609600"/>
            <a:ext cx="8305800" cy="5866350"/>
          </a:xfrm>
          <a:prstGeom prst="rect">
            <a:avLst/>
          </a:prstGeom>
        </p:spPr>
        <p:txBody>
          <a:bodyPr wrap="square">
            <a:spAutoFit/>
          </a:bodyPr>
          <a:lstStyle/>
          <a:p>
            <a:pPr marL="465138" indent="-465138" algn="just">
              <a:lnSpc>
                <a:spcPct val="150000"/>
              </a:lnSpc>
              <a:buFont typeface="Wingdings" pitchFamily="2" charset="2"/>
              <a:buChar char="ü"/>
            </a:pPr>
            <a:r>
              <a:rPr lang="en-US" dirty="0" smtClean="0">
                <a:latin typeface="Times New Roman" pitchFamily="18" charset="0"/>
                <a:cs typeface="Times New Roman" pitchFamily="18" charset="0"/>
              </a:rPr>
              <a:t>Trade Unions in </a:t>
            </a:r>
            <a:r>
              <a:rPr lang="en-US" dirty="0" smtClean="0">
                <a:latin typeface="Times New Roman" pitchFamily="18" charset="0"/>
                <a:cs typeface="Times New Roman" pitchFamily="18" charset="0"/>
                <a:hlinkClick r:id="rId2" tooltip="India"/>
              </a:rPr>
              <a:t>India</a:t>
            </a:r>
            <a:r>
              <a:rPr lang="en-US" dirty="0" smtClean="0">
                <a:latin typeface="Times New Roman" pitchFamily="18" charset="0"/>
                <a:cs typeface="Times New Roman" pitchFamily="18" charset="0"/>
              </a:rPr>
              <a:t> are registered and file annual returns under the </a:t>
            </a:r>
            <a:r>
              <a:rPr lang="en-US" b="1" dirty="0" smtClean="0">
                <a:latin typeface="Times New Roman" pitchFamily="18" charset="0"/>
                <a:cs typeface="Times New Roman" pitchFamily="18" charset="0"/>
              </a:rPr>
              <a:t>Trade Union Act (1926)</a:t>
            </a:r>
            <a:r>
              <a:rPr lang="en-US" dirty="0" smtClean="0">
                <a:latin typeface="Times New Roman" pitchFamily="18" charset="0"/>
                <a:cs typeface="Times New Roman" pitchFamily="18" charset="0"/>
              </a:rPr>
              <a:t>. Statistics on Trade Unions are collected annually by the </a:t>
            </a:r>
            <a:r>
              <a:rPr lang="en-US" dirty="0" err="1" smtClean="0">
                <a:latin typeface="Times New Roman" pitchFamily="18" charset="0"/>
                <a:cs typeface="Times New Roman" pitchFamily="18" charset="0"/>
              </a:rPr>
              <a:t>Labour</a:t>
            </a:r>
            <a:r>
              <a:rPr lang="en-US" dirty="0" smtClean="0">
                <a:latin typeface="Times New Roman" pitchFamily="18" charset="0"/>
                <a:cs typeface="Times New Roman" pitchFamily="18" charset="0"/>
              </a:rPr>
              <a:t> Bureau of the Ministry of </a:t>
            </a:r>
            <a:r>
              <a:rPr lang="en-US" dirty="0" err="1" smtClean="0">
                <a:latin typeface="Times New Roman" pitchFamily="18" charset="0"/>
                <a:cs typeface="Times New Roman" pitchFamily="18" charset="0"/>
              </a:rPr>
              <a:t>Labour</a:t>
            </a:r>
            <a:r>
              <a:rPr lang="en-US" dirty="0" smtClean="0">
                <a:latin typeface="Times New Roman" pitchFamily="18" charset="0"/>
                <a:cs typeface="Times New Roman" pitchFamily="18" charset="0"/>
              </a:rPr>
              <a:t>, Government of India. As per the latest data, released for 2012, there were 16,154 trade unions which had a combined membership of 9.18 million (based on returns from 15 States - out of a total of 36 States).</a:t>
            </a:r>
            <a:r>
              <a:rPr lang="en-US" baseline="30000" dirty="0" smtClean="0">
                <a:latin typeface="Times New Roman" pitchFamily="18" charset="0"/>
                <a:cs typeface="Times New Roman" pitchFamily="18" charset="0"/>
                <a:hlinkClick r:id="rId3"/>
              </a:rPr>
              <a:t>[1]</a:t>
            </a:r>
            <a:r>
              <a:rPr lang="en-US" dirty="0" smtClean="0">
                <a:latin typeface="Times New Roman" pitchFamily="18" charset="0"/>
                <a:cs typeface="Times New Roman" pitchFamily="18" charset="0"/>
              </a:rPr>
              <a:t> </a:t>
            </a:r>
          </a:p>
          <a:p>
            <a:pPr marL="465138" indent="-465138" algn="just">
              <a:lnSpc>
                <a:spcPct val="150000"/>
              </a:lnSpc>
              <a:buFont typeface="Wingdings" pitchFamily="2" charset="2"/>
              <a:buChar char="ü"/>
            </a:pPr>
            <a:r>
              <a:rPr lang="en-US" dirty="0" smtClean="0">
                <a:latin typeface="Times New Roman" pitchFamily="18" charset="0"/>
                <a:cs typeface="Times New Roman" pitchFamily="18" charset="0"/>
              </a:rPr>
              <a:t>The Trade Union movement in India is largely divided along political lines and follows a pre-Independence pattern of overlapping interactions between political parties and unions. The net result of this type of system is debated as it has both advantages and disadvantages.</a:t>
            </a:r>
          </a:p>
          <a:p>
            <a:pPr marL="465138" indent="-465138" algn="just">
              <a:lnSpc>
                <a:spcPct val="150000"/>
              </a:lnSpc>
              <a:buFont typeface="Wingdings" pitchFamily="2" charset="2"/>
              <a:buChar char="ü"/>
            </a:pPr>
            <a:r>
              <a:rPr lang="en-US" dirty="0" smtClean="0">
                <a:latin typeface="Times New Roman" pitchFamily="18" charset="0"/>
                <a:cs typeface="Times New Roman" pitchFamily="18" charset="0"/>
              </a:rPr>
              <a:t>The firm or industry level trade unions are often affiliated to larger Federations. The largest Federations in the country represent </a:t>
            </a:r>
            <a:r>
              <a:rPr lang="en-US" dirty="0" err="1" smtClean="0">
                <a:latin typeface="Times New Roman" pitchFamily="18" charset="0"/>
                <a:cs typeface="Times New Roman" pitchFamily="18" charset="0"/>
              </a:rPr>
              <a:t>labour</a:t>
            </a:r>
            <a:r>
              <a:rPr lang="en-US" dirty="0" smtClean="0">
                <a:latin typeface="Times New Roman" pitchFamily="18" charset="0"/>
                <a:cs typeface="Times New Roman" pitchFamily="18" charset="0"/>
              </a:rPr>
              <a:t> at the National level and are known as </a:t>
            </a:r>
            <a:r>
              <a:rPr lang="en-US" b="1" dirty="0" smtClean="0">
                <a:latin typeface="Times New Roman" pitchFamily="18" charset="0"/>
                <a:cs typeface="Times New Roman" pitchFamily="18" charset="0"/>
              </a:rPr>
              <a:t>Central Trade Union </a:t>
            </a:r>
            <a:r>
              <a:rPr lang="en-US" b="1" dirty="0" err="1" smtClean="0">
                <a:latin typeface="Times New Roman" pitchFamily="18" charset="0"/>
                <a:cs typeface="Times New Roman" pitchFamily="18" charset="0"/>
              </a:rPr>
              <a:t>Organisations</a:t>
            </a:r>
            <a:r>
              <a:rPr lang="en-US" b="1" dirty="0" smtClean="0">
                <a:latin typeface="Times New Roman" pitchFamily="18" charset="0"/>
                <a:cs typeface="Times New Roman" pitchFamily="18" charset="0"/>
              </a:rPr>
              <a:t> (CTUO)</a:t>
            </a:r>
            <a:r>
              <a:rPr lang="en-US" dirty="0" smtClean="0">
                <a:latin typeface="Times New Roman" pitchFamily="18" charset="0"/>
                <a:cs typeface="Times New Roman" pitchFamily="18" charset="0"/>
              </a:rPr>
              <a:t>. As of 2002, when the last Trade Union verification was carried out, there are 12 CTUOs </a:t>
            </a:r>
            <a:r>
              <a:rPr lang="en-US" dirty="0" err="1" smtClean="0">
                <a:latin typeface="Times New Roman" pitchFamily="18" charset="0"/>
                <a:cs typeface="Times New Roman" pitchFamily="18" charset="0"/>
              </a:rPr>
              <a:t>recognised</a:t>
            </a:r>
            <a:r>
              <a:rPr lang="en-US" dirty="0" smtClean="0">
                <a:latin typeface="Times New Roman" pitchFamily="18" charset="0"/>
                <a:cs typeface="Times New Roman" pitchFamily="18" charset="0"/>
              </a:rPr>
              <a:t> by the Ministry of </a:t>
            </a:r>
            <a:r>
              <a:rPr lang="en-US" dirty="0" err="1" smtClean="0">
                <a:latin typeface="Times New Roman" pitchFamily="18" charset="0"/>
                <a:cs typeface="Times New Roman" pitchFamily="18" charset="0"/>
              </a:rPr>
              <a:t>Labour</a:t>
            </a:r>
            <a:r>
              <a:rPr lang="en-US" dirty="0" smtClean="0">
                <a:latin typeface="Times New Roman" pitchFamily="18" charset="0"/>
                <a:cs typeface="Times New Roman" pitchFamily="18" charset="0"/>
              </a:rPr>
              <a:t>.</a:t>
            </a:r>
            <a:r>
              <a:rPr lang="en-US" baseline="30000" dirty="0" smtClean="0">
                <a:latin typeface="Times New Roman" pitchFamily="18" charset="0"/>
                <a:cs typeface="Times New Roman" pitchFamily="18" charset="0"/>
                <a:hlinkClick r:id="rId3"/>
              </a:rPr>
              <a:t>[2]</a:t>
            </a:r>
            <a:endParaRPr lang="en-US"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457200" y="609600"/>
            <a:ext cx="8220075" cy="5391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381000" y="533400"/>
            <a:ext cx="8619025" cy="5181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381000" y="381000"/>
            <a:ext cx="8175104" cy="579120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304799" y="533400"/>
            <a:ext cx="8327923" cy="16764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3810000" y="228600"/>
            <a:ext cx="1790700" cy="37147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914400" y="533400"/>
            <a:ext cx="7543800" cy="5893231"/>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1371600" y="228600"/>
            <a:ext cx="6430297" cy="1143000"/>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1538288" y="1152525"/>
            <a:ext cx="6067425" cy="4552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381000" y="0"/>
            <a:ext cx="7543800" cy="1905336"/>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457200" y="1636324"/>
            <a:ext cx="8077200" cy="52978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435543" y="457200"/>
            <a:ext cx="8175057" cy="50292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609600" y="0"/>
            <a:ext cx="7696200" cy="65532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14325" y="1600200"/>
            <a:ext cx="8829675" cy="3162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2667000" y="0"/>
            <a:ext cx="3529263" cy="762000"/>
          </a:xfrm>
          <a:prstGeom prst="rect">
            <a:avLst/>
          </a:prstGeom>
          <a:noFill/>
          <a:ln w="9525">
            <a:noFill/>
            <a:miter lim="800000"/>
            <a:headEnd/>
            <a:tailEnd/>
          </a:ln>
          <a:effectLst/>
        </p:spPr>
      </p:pic>
      <p:pic>
        <p:nvPicPr>
          <p:cNvPr id="20483" name="Picture 3"/>
          <p:cNvPicPr>
            <a:picLocks noChangeAspect="1" noChangeArrowheads="1"/>
          </p:cNvPicPr>
          <p:nvPr/>
        </p:nvPicPr>
        <p:blipFill>
          <a:blip r:embed="rId3"/>
          <a:srcRect/>
          <a:stretch>
            <a:fillRect/>
          </a:stretch>
        </p:blipFill>
        <p:spPr bwMode="auto">
          <a:xfrm>
            <a:off x="685800" y="762000"/>
            <a:ext cx="8001000" cy="2667000"/>
          </a:xfrm>
          <a:prstGeom prst="rect">
            <a:avLst/>
          </a:prstGeom>
          <a:noFill/>
          <a:ln w="9525">
            <a:noFill/>
            <a:miter lim="800000"/>
            <a:headEnd/>
            <a:tailEnd/>
          </a:ln>
          <a:effectLst/>
        </p:spPr>
      </p:pic>
      <p:pic>
        <p:nvPicPr>
          <p:cNvPr id="20484" name="Picture 4"/>
          <p:cNvPicPr>
            <a:picLocks noChangeAspect="1" noChangeArrowheads="1"/>
          </p:cNvPicPr>
          <p:nvPr/>
        </p:nvPicPr>
        <p:blipFill>
          <a:blip r:embed="rId4"/>
          <a:srcRect/>
          <a:stretch>
            <a:fillRect/>
          </a:stretch>
        </p:blipFill>
        <p:spPr bwMode="auto">
          <a:xfrm>
            <a:off x="762000" y="3657600"/>
            <a:ext cx="7570753" cy="2743200"/>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1143000" y="84463"/>
            <a:ext cx="6858000" cy="648618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914401" y="609600"/>
            <a:ext cx="7239000" cy="52578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04799" y="381000"/>
            <a:ext cx="8574871" cy="60960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533400" y="152400"/>
            <a:ext cx="8331200" cy="1219200"/>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762000" y="1371600"/>
            <a:ext cx="7772400" cy="5360894"/>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380999" y="533400"/>
            <a:ext cx="8725989" cy="457200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2971800" y="0"/>
            <a:ext cx="3325091" cy="762000"/>
          </a:xfrm>
          <a:prstGeom prst="rect">
            <a:avLst/>
          </a:prstGeom>
          <a:noFill/>
          <a:ln w="9525">
            <a:noFill/>
            <a:miter lim="800000"/>
            <a:headEnd/>
            <a:tailEnd/>
          </a:ln>
          <a:effectLst/>
        </p:spPr>
      </p:pic>
      <p:pic>
        <p:nvPicPr>
          <p:cNvPr id="26627" name="Picture 3"/>
          <p:cNvPicPr>
            <a:picLocks noChangeAspect="1" noChangeArrowheads="1"/>
          </p:cNvPicPr>
          <p:nvPr/>
        </p:nvPicPr>
        <p:blipFill>
          <a:blip r:embed="rId3"/>
          <a:srcRect/>
          <a:stretch>
            <a:fillRect/>
          </a:stretch>
        </p:blipFill>
        <p:spPr bwMode="auto">
          <a:xfrm>
            <a:off x="457200" y="1066800"/>
            <a:ext cx="8270264" cy="533400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a:stretch>
            <a:fillRect/>
          </a:stretch>
        </p:blipFill>
        <p:spPr bwMode="auto">
          <a:xfrm>
            <a:off x="381000" y="381000"/>
            <a:ext cx="8497178" cy="56388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1219200" y="0"/>
            <a:ext cx="6781800" cy="65913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457200" y="381000"/>
            <a:ext cx="8282510" cy="56388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14325" y="1219200"/>
            <a:ext cx="8524875" cy="3305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685801" y="685800"/>
            <a:ext cx="8153400" cy="35052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609600" y="304799"/>
            <a:ext cx="7848600" cy="6285197"/>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srcRect/>
          <a:stretch>
            <a:fillRect/>
          </a:stretch>
        </p:blipFill>
        <p:spPr bwMode="auto">
          <a:xfrm>
            <a:off x="380999" y="609600"/>
            <a:ext cx="8491151" cy="47244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457200" y="457200"/>
            <a:ext cx="8077200" cy="616738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2667000" y="228600"/>
            <a:ext cx="3581400" cy="617483"/>
          </a:xfrm>
          <a:prstGeom prst="rect">
            <a:avLst/>
          </a:prstGeom>
          <a:noFill/>
          <a:ln w="9525">
            <a:noFill/>
            <a:miter lim="800000"/>
            <a:headEnd/>
            <a:tailEnd/>
          </a:ln>
          <a:effectLst/>
        </p:spPr>
      </p:pic>
      <p:pic>
        <p:nvPicPr>
          <p:cNvPr id="34819" name="Picture 3"/>
          <p:cNvPicPr>
            <a:picLocks noChangeAspect="1" noChangeArrowheads="1"/>
          </p:cNvPicPr>
          <p:nvPr/>
        </p:nvPicPr>
        <p:blipFill>
          <a:blip r:embed="rId3"/>
          <a:srcRect/>
          <a:stretch>
            <a:fillRect/>
          </a:stretch>
        </p:blipFill>
        <p:spPr bwMode="auto">
          <a:xfrm>
            <a:off x="381000" y="1066800"/>
            <a:ext cx="8625745" cy="4114800"/>
          </a:xfrm>
          <a:prstGeom prst="rect">
            <a:avLst/>
          </a:prstGeom>
          <a:noFill/>
          <a:ln w="9525">
            <a:noFill/>
            <a:miter lim="800000"/>
            <a:headEnd/>
            <a:tailEnd/>
          </a:ln>
          <a:effectLst/>
        </p:spPr>
      </p:pic>
      <p:pic>
        <p:nvPicPr>
          <p:cNvPr id="34820" name="Picture 4"/>
          <p:cNvPicPr>
            <a:picLocks noChangeAspect="1" noChangeArrowheads="1"/>
          </p:cNvPicPr>
          <p:nvPr/>
        </p:nvPicPr>
        <p:blipFill>
          <a:blip r:embed="rId4"/>
          <a:srcRect/>
          <a:stretch>
            <a:fillRect/>
          </a:stretch>
        </p:blipFill>
        <p:spPr bwMode="auto">
          <a:xfrm>
            <a:off x="1219200" y="4952999"/>
            <a:ext cx="7467600" cy="717299"/>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304800" y="381000"/>
            <a:ext cx="8793671" cy="52578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2438400" y="0"/>
            <a:ext cx="3962400" cy="673223"/>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a:srcRect/>
          <a:stretch>
            <a:fillRect/>
          </a:stretch>
        </p:blipFill>
        <p:spPr bwMode="auto">
          <a:xfrm>
            <a:off x="609600" y="838200"/>
            <a:ext cx="8001000" cy="57934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1981200" y="457199"/>
            <a:ext cx="5562600" cy="5703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533400" y="609600"/>
            <a:ext cx="8411737"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srcRect/>
          <a:stretch>
            <a:fillRect/>
          </a:stretch>
        </p:blipFill>
        <p:spPr bwMode="auto">
          <a:xfrm>
            <a:off x="381000" y="533400"/>
            <a:ext cx="8636000"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685800"/>
            <a:ext cx="9144000" cy="5105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304800" y="381000"/>
            <a:ext cx="8382000" cy="5487591"/>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304799" y="228600"/>
            <a:ext cx="8844027" cy="5715000"/>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a:srcRect/>
          <a:stretch>
            <a:fillRect/>
          </a:stretch>
        </p:blipFill>
        <p:spPr bwMode="auto">
          <a:xfrm>
            <a:off x="533400" y="381000"/>
            <a:ext cx="8153400" cy="6031282"/>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srcRect/>
          <a:stretch>
            <a:fillRect/>
          </a:stretch>
        </p:blipFill>
        <p:spPr bwMode="auto">
          <a:xfrm>
            <a:off x="380999" y="533400"/>
            <a:ext cx="8466667" cy="38100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srcRect/>
          <a:stretch>
            <a:fillRect/>
          </a:stretch>
        </p:blipFill>
        <p:spPr bwMode="auto">
          <a:xfrm>
            <a:off x="2438400" y="80081"/>
            <a:ext cx="4191000" cy="834319"/>
          </a:xfrm>
          <a:prstGeom prst="rect">
            <a:avLst/>
          </a:prstGeom>
          <a:noFill/>
          <a:ln w="9525">
            <a:noFill/>
            <a:miter lim="800000"/>
            <a:headEnd/>
            <a:tailEnd/>
          </a:ln>
          <a:effectLst/>
        </p:spPr>
      </p:pic>
      <p:pic>
        <p:nvPicPr>
          <p:cNvPr id="45059" name="Picture 3"/>
          <p:cNvPicPr>
            <a:picLocks noChangeAspect="1" noChangeArrowheads="1"/>
          </p:cNvPicPr>
          <p:nvPr/>
        </p:nvPicPr>
        <p:blipFill>
          <a:blip r:embed="rId3"/>
          <a:srcRect/>
          <a:stretch>
            <a:fillRect/>
          </a:stretch>
        </p:blipFill>
        <p:spPr bwMode="auto">
          <a:xfrm>
            <a:off x="381000" y="838200"/>
            <a:ext cx="8305800" cy="5051851"/>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533400" y="381000"/>
            <a:ext cx="7772400" cy="2341847"/>
          </a:xfrm>
          <a:prstGeom prst="rect">
            <a:avLst/>
          </a:prstGeom>
          <a:noFill/>
          <a:ln w="9525">
            <a:noFill/>
            <a:miter lim="800000"/>
            <a:headEnd/>
            <a:tailEnd/>
          </a:ln>
          <a:effectLst/>
        </p:spPr>
      </p:pic>
      <p:pic>
        <p:nvPicPr>
          <p:cNvPr id="46083" name="Picture 3"/>
          <p:cNvPicPr>
            <a:picLocks noChangeAspect="1" noChangeArrowheads="1"/>
          </p:cNvPicPr>
          <p:nvPr/>
        </p:nvPicPr>
        <p:blipFill>
          <a:blip r:embed="rId3"/>
          <a:srcRect/>
          <a:stretch>
            <a:fillRect/>
          </a:stretch>
        </p:blipFill>
        <p:spPr bwMode="auto">
          <a:xfrm>
            <a:off x="762000" y="3048000"/>
            <a:ext cx="7543800" cy="3413539"/>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srcRect/>
          <a:stretch>
            <a:fillRect/>
          </a:stretch>
        </p:blipFill>
        <p:spPr bwMode="auto">
          <a:xfrm>
            <a:off x="381000" y="533400"/>
            <a:ext cx="8763000" cy="5925207"/>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srcRect/>
          <a:stretch>
            <a:fillRect/>
          </a:stretch>
        </p:blipFill>
        <p:spPr bwMode="auto">
          <a:xfrm>
            <a:off x="1676400" y="304800"/>
            <a:ext cx="5867400" cy="6140281"/>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457200" y="533399"/>
            <a:ext cx="8305800" cy="5610379"/>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srcRect/>
          <a:stretch>
            <a:fillRect/>
          </a:stretch>
        </p:blipFill>
        <p:spPr bwMode="auto">
          <a:xfrm>
            <a:off x="762000" y="457200"/>
            <a:ext cx="8128000" cy="1219200"/>
          </a:xfrm>
          <a:prstGeom prst="rect">
            <a:avLst/>
          </a:prstGeom>
          <a:noFill/>
          <a:ln w="9525">
            <a:noFill/>
            <a:miter lim="800000"/>
            <a:headEnd/>
            <a:tailEnd/>
          </a:ln>
          <a:effectLst/>
        </p:spPr>
      </p:pic>
      <p:pic>
        <p:nvPicPr>
          <p:cNvPr id="50179" name="Picture 3"/>
          <p:cNvPicPr>
            <a:picLocks noChangeAspect="1" noChangeArrowheads="1"/>
          </p:cNvPicPr>
          <p:nvPr/>
        </p:nvPicPr>
        <p:blipFill>
          <a:blip r:embed="rId3"/>
          <a:srcRect/>
          <a:stretch>
            <a:fillRect/>
          </a:stretch>
        </p:blipFill>
        <p:spPr bwMode="auto">
          <a:xfrm>
            <a:off x="2133600" y="1828800"/>
            <a:ext cx="5105400" cy="544576"/>
          </a:xfrm>
          <a:prstGeom prst="rect">
            <a:avLst/>
          </a:prstGeom>
          <a:solidFill>
            <a:schemeClr val="accent2">
              <a:lumMod val="75000"/>
            </a:schemeClr>
          </a:solidFill>
          <a:ln w="9525">
            <a:solidFill>
              <a:schemeClr val="tx2">
                <a:lumMod val="60000"/>
                <a:lumOff val="40000"/>
              </a:schemeClr>
            </a:solidFill>
            <a:miter lim="800000"/>
            <a:headEnd/>
            <a:tailEnd/>
          </a:ln>
          <a:effectLst/>
        </p:spPr>
      </p:pic>
      <p:pic>
        <p:nvPicPr>
          <p:cNvPr id="50180" name="Picture 4"/>
          <p:cNvPicPr>
            <a:picLocks noChangeAspect="1" noChangeArrowheads="1"/>
          </p:cNvPicPr>
          <p:nvPr/>
        </p:nvPicPr>
        <p:blipFill>
          <a:blip r:embed="rId4"/>
          <a:srcRect/>
          <a:stretch>
            <a:fillRect/>
          </a:stretch>
        </p:blipFill>
        <p:spPr bwMode="auto">
          <a:xfrm>
            <a:off x="609600" y="2590800"/>
            <a:ext cx="8077200" cy="3411713"/>
          </a:xfrm>
          <a:prstGeom prst="rect">
            <a:avLst/>
          </a:prstGeom>
          <a:noFill/>
          <a:ln w="9525">
            <a:noFill/>
            <a:miter lim="800000"/>
            <a:headEnd/>
            <a:tailEnd/>
          </a:ln>
          <a:effectLst/>
        </p:spPr>
      </p:pic>
      <p:pic>
        <p:nvPicPr>
          <p:cNvPr id="50181" name="Picture 5"/>
          <p:cNvPicPr>
            <a:picLocks noChangeAspect="1" noChangeArrowheads="1"/>
          </p:cNvPicPr>
          <p:nvPr/>
        </p:nvPicPr>
        <p:blipFill>
          <a:blip r:embed="rId5"/>
          <a:srcRect/>
          <a:stretch>
            <a:fillRect/>
          </a:stretch>
        </p:blipFill>
        <p:spPr bwMode="auto">
          <a:xfrm>
            <a:off x="990599" y="5791200"/>
            <a:ext cx="7434729" cy="6096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1066800"/>
            <a:ext cx="8763000" cy="3495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srcRect/>
          <a:stretch>
            <a:fillRect/>
          </a:stretch>
        </p:blipFill>
        <p:spPr bwMode="auto">
          <a:xfrm>
            <a:off x="533400" y="381000"/>
            <a:ext cx="8183003" cy="525780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srcRect/>
          <a:stretch>
            <a:fillRect/>
          </a:stretch>
        </p:blipFill>
        <p:spPr bwMode="auto">
          <a:xfrm>
            <a:off x="457200" y="533400"/>
            <a:ext cx="8453414" cy="510540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381000" y="533400"/>
            <a:ext cx="8450599" cy="5029200"/>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srcRect/>
          <a:stretch>
            <a:fillRect/>
          </a:stretch>
        </p:blipFill>
        <p:spPr bwMode="auto">
          <a:xfrm>
            <a:off x="533399" y="533400"/>
            <a:ext cx="8335013" cy="4572000"/>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124200" y="304800"/>
            <a:ext cx="3162300" cy="6000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905000" y="914400"/>
            <a:ext cx="5610225" cy="3714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33400" y="1219200"/>
            <a:ext cx="7953375" cy="3057525"/>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533400" y="4495800"/>
            <a:ext cx="8077200" cy="200977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895600" y="0"/>
            <a:ext cx="3600450" cy="50482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600200" y="457200"/>
            <a:ext cx="5695950" cy="177165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2743200" y="2133600"/>
            <a:ext cx="3876675" cy="4572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a:srcRect/>
          <a:stretch>
            <a:fillRect/>
          </a:stretch>
        </p:blipFill>
        <p:spPr bwMode="auto">
          <a:xfrm>
            <a:off x="838200" y="2590800"/>
            <a:ext cx="7972425" cy="3781425"/>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362200" y="228600"/>
            <a:ext cx="4810125" cy="50482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762000" y="838200"/>
            <a:ext cx="7791450" cy="5200650"/>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286000" y="304800"/>
            <a:ext cx="4953000" cy="428625"/>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457200" y="914400"/>
            <a:ext cx="8134350" cy="2333625"/>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609600" y="3352800"/>
            <a:ext cx="7905750" cy="1619250"/>
          </a:xfrm>
          <a:prstGeom prst="rect">
            <a:avLst/>
          </a:prstGeom>
          <a:noFill/>
          <a:ln w="9525">
            <a:noFill/>
            <a:miter lim="800000"/>
            <a:headEnd/>
            <a:tailEnd/>
          </a:ln>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590800" y="304800"/>
            <a:ext cx="3886200" cy="39052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533400" y="838200"/>
            <a:ext cx="8020050" cy="2162175"/>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3581400" y="228600"/>
            <a:ext cx="2133600" cy="6381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533400" y="990600"/>
            <a:ext cx="2905125" cy="37147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533400" y="1524000"/>
            <a:ext cx="7981950" cy="416242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457200" y="685800"/>
            <a:ext cx="8538830" cy="350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09600" y="381000"/>
            <a:ext cx="2543175" cy="3143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304800" y="838200"/>
            <a:ext cx="8077200" cy="2705100"/>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457200" y="3886200"/>
            <a:ext cx="6334125" cy="819150"/>
          </a:xfrm>
          <a:prstGeom prst="rect">
            <a:avLst/>
          </a:prstGeom>
          <a:noFill/>
          <a:ln w="9525">
            <a:noFill/>
            <a:miter lim="800000"/>
            <a:headEnd/>
            <a:tailEnd/>
          </a:ln>
          <a:effectLst/>
        </p:spPr>
      </p:pic>
      <p:pic>
        <p:nvPicPr>
          <p:cNvPr id="7173" name="Picture 5"/>
          <p:cNvPicPr>
            <a:picLocks noChangeAspect="1" noChangeArrowheads="1"/>
          </p:cNvPicPr>
          <p:nvPr/>
        </p:nvPicPr>
        <p:blipFill>
          <a:blip r:embed="rId5"/>
          <a:srcRect/>
          <a:stretch>
            <a:fillRect/>
          </a:stretch>
        </p:blipFill>
        <p:spPr bwMode="auto">
          <a:xfrm>
            <a:off x="533400" y="4648200"/>
            <a:ext cx="8029575" cy="1695450"/>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04800" y="304800"/>
            <a:ext cx="8401050" cy="3114675"/>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533400" y="152400"/>
            <a:ext cx="2038350" cy="43815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381000" y="609600"/>
            <a:ext cx="7915275" cy="3076575"/>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457200" y="4038600"/>
            <a:ext cx="8096250" cy="2390775"/>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838200" y="457200"/>
            <a:ext cx="7760081" cy="4876800"/>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838200" y="381000"/>
            <a:ext cx="7702814" cy="2819400"/>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1295400" y="3200399"/>
            <a:ext cx="6934200" cy="691325"/>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2895600" y="228600"/>
            <a:ext cx="3476625" cy="619125"/>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533400" y="762000"/>
            <a:ext cx="2552700" cy="371475"/>
          </a:xfrm>
          <a:prstGeom prst="rect">
            <a:avLst/>
          </a:prstGeom>
          <a:noFill/>
          <a:ln w="9525">
            <a:noFill/>
            <a:miter lim="800000"/>
            <a:headEnd/>
            <a:tailEnd/>
          </a:ln>
          <a:effectLst/>
        </p:spPr>
      </p:pic>
      <p:pic>
        <p:nvPicPr>
          <p:cNvPr id="12292" name="Picture 4"/>
          <p:cNvPicPr>
            <a:picLocks noChangeAspect="1" noChangeArrowheads="1"/>
          </p:cNvPicPr>
          <p:nvPr/>
        </p:nvPicPr>
        <p:blipFill>
          <a:blip r:embed="rId4"/>
          <a:srcRect/>
          <a:stretch>
            <a:fillRect/>
          </a:stretch>
        </p:blipFill>
        <p:spPr bwMode="auto">
          <a:xfrm>
            <a:off x="438150" y="1281113"/>
            <a:ext cx="8267700" cy="429577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762000" y="228600"/>
            <a:ext cx="1952625" cy="314325"/>
          </a:xfrm>
          <a:prstGeom prst="rect">
            <a:avLst/>
          </a:prstGeom>
          <a:noFill/>
          <a:ln w="9525">
            <a:noFill/>
            <a:miter lim="800000"/>
            <a:headEnd/>
            <a:tailEnd/>
          </a:ln>
          <a:effectLst/>
        </p:spPr>
      </p:pic>
      <p:pic>
        <p:nvPicPr>
          <p:cNvPr id="13315" name="Picture 3"/>
          <p:cNvPicPr>
            <a:picLocks noChangeAspect="1" noChangeArrowheads="1"/>
          </p:cNvPicPr>
          <p:nvPr/>
        </p:nvPicPr>
        <p:blipFill>
          <a:blip r:embed="rId3"/>
          <a:srcRect/>
          <a:stretch>
            <a:fillRect/>
          </a:stretch>
        </p:blipFill>
        <p:spPr bwMode="auto">
          <a:xfrm>
            <a:off x="685800" y="533400"/>
            <a:ext cx="5705475" cy="5057775"/>
          </a:xfrm>
          <a:prstGeom prst="rect">
            <a:avLst/>
          </a:prstGeom>
          <a:noFill/>
          <a:ln w="9525">
            <a:noFill/>
            <a:miter lim="800000"/>
            <a:headEnd/>
            <a:tailEnd/>
          </a:ln>
          <a:effectLst/>
        </p:spPr>
      </p:pic>
      <p:pic>
        <p:nvPicPr>
          <p:cNvPr id="13316" name="Picture 4"/>
          <p:cNvPicPr>
            <a:picLocks noChangeAspect="1" noChangeArrowheads="1"/>
          </p:cNvPicPr>
          <p:nvPr/>
        </p:nvPicPr>
        <p:blipFill>
          <a:blip r:embed="rId4"/>
          <a:srcRect/>
          <a:stretch>
            <a:fillRect/>
          </a:stretch>
        </p:blipFill>
        <p:spPr bwMode="auto">
          <a:xfrm>
            <a:off x="5181600" y="3962400"/>
            <a:ext cx="3533775" cy="1609725"/>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762000" y="381000"/>
            <a:ext cx="1581150" cy="32385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685799" y="1143000"/>
            <a:ext cx="7942015" cy="3505200"/>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762000" y="304800"/>
            <a:ext cx="2438400" cy="3143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914400" y="838200"/>
            <a:ext cx="7887547" cy="518160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685800" y="304800"/>
            <a:ext cx="2600325" cy="352425"/>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609600" y="838200"/>
            <a:ext cx="8278223" cy="38862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457200" y="609600"/>
            <a:ext cx="8425543" cy="3352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914400" y="304800"/>
            <a:ext cx="1162050" cy="361950"/>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914400" y="914400"/>
            <a:ext cx="7800680" cy="228600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533399" y="533400"/>
            <a:ext cx="8291689" cy="3962400"/>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609600" y="457200"/>
            <a:ext cx="4505325" cy="419100"/>
          </a:xfrm>
          <a:prstGeom prst="rect">
            <a:avLst/>
          </a:prstGeom>
          <a:noFill/>
          <a:ln w="9525">
            <a:noFill/>
            <a:miter lim="800000"/>
            <a:headEnd/>
            <a:tailEnd/>
          </a:ln>
          <a:effectLst/>
        </p:spPr>
      </p:pic>
      <p:pic>
        <p:nvPicPr>
          <p:cNvPr id="19459" name="Picture 3"/>
          <p:cNvPicPr>
            <a:picLocks noChangeAspect="1" noChangeArrowheads="1"/>
          </p:cNvPicPr>
          <p:nvPr/>
        </p:nvPicPr>
        <p:blipFill>
          <a:blip r:embed="rId3"/>
          <a:srcRect/>
          <a:stretch>
            <a:fillRect/>
          </a:stretch>
        </p:blipFill>
        <p:spPr bwMode="auto">
          <a:xfrm>
            <a:off x="838199" y="990600"/>
            <a:ext cx="7847635" cy="914400"/>
          </a:xfrm>
          <a:prstGeom prst="rect">
            <a:avLst/>
          </a:prstGeom>
          <a:noFill/>
          <a:ln w="9525">
            <a:noFill/>
            <a:miter lim="800000"/>
            <a:headEnd/>
            <a:tailEnd/>
          </a:ln>
          <a:effectLst/>
        </p:spPr>
      </p:pic>
      <p:pic>
        <p:nvPicPr>
          <p:cNvPr id="19460" name="Picture 4"/>
          <p:cNvPicPr>
            <a:picLocks noChangeAspect="1" noChangeArrowheads="1"/>
          </p:cNvPicPr>
          <p:nvPr/>
        </p:nvPicPr>
        <p:blipFill>
          <a:blip r:embed="rId4"/>
          <a:srcRect/>
          <a:stretch>
            <a:fillRect/>
          </a:stretch>
        </p:blipFill>
        <p:spPr bwMode="auto">
          <a:xfrm>
            <a:off x="914400" y="1905000"/>
            <a:ext cx="7696200" cy="727558"/>
          </a:xfrm>
          <a:prstGeom prst="rect">
            <a:avLst/>
          </a:prstGeom>
          <a:noFill/>
          <a:ln w="9525">
            <a:noFill/>
            <a:miter lim="800000"/>
            <a:headEnd/>
            <a:tailEnd/>
          </a:ln>
          <a:effectLst/>
        </p:spPr>
      </p:pic>
      <p:pic>
        <p:nvPicPr>
          <p:cNvPr id="19461" name="Picture 5"/>
          <p:cNvPicPr>
            <a:picLocks noChangeAspect="1" noChangeArrowheads="1"/>
          </p:cNvPicPr>
          <p:nvPr/>
        </p:nvPicPr>
        <p:blipFill>
          <a:blip r:embed="rId5"/>
          <a:srcRect/>
          <a:stretch>
            <a:fillRect/>
          </a:stretch>
        </p:blipFill>
        <p:spPr bwMode="auto">
          <a:xfrm>
            <a:off x="838200" y="2743200"/>
            <a:ext cx="3524250" cy="342900"/>
          </a:xfrm>
          <a:prstGeom prst="rect">
            <a:avLst/>
          </a:prstGeom>
          <a:noFill/>
          <a:ln w="9525">
            <a:noFill/>
            <a:miter lim="800000"/>
            <a:headEnd/>
            <a:tailEnd/>
          </a:ln>
          <a:effectLst/>
        </p:spPr>
      </p:pic>
      <p:pic>
        <p:nvPicPr>
          <p:cNvPr id="19462" name="Picture 6"/>
          <p:cNvPicPr>
            <a:picLocks noChangeAspect="1" noChangeArrowheads="1"/>
          </p:cNvPicPr>
          <p:nvPr/>
        </p:nvPicPr>
        <p:blipFill>
          <a:blip r:embed="rId6"/>
          <a:srcRect/>
          <a:stretch>
            <a:fillRect/>
          </a:stretch>
        </p:blipFill>
        <p:spPr bwMode="auto">
          <a:xfrm>
            <a:off x="838200" y="3352800"/>
            <a:ext cx="7565259" cy="190500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762000" y="228600"/>
            <a:ext cx="7715250" cy="561975"/>
          </a:xfrm>
          <a:prstGeom prst="rect">
            <a:avLst/>
          </a:prstGeom>
          <a:noFill/>
          <a:ln w="9525">
            <a:noFill/>
            <a:miter lim="800000"/>
            <a:headEnd/>
            <a:tailEnd/>
          </a:ln>
          <a:effectLst/>
        </p:spPr>
      </p:pic>
      <p:pic>
        <p:nvPicPr>
          <p:cNvPr id="20485" name="Picture 5"/>
          <p:cNvPicPr>
            <a:picLocks noChangeAspect="1" noChangeArrowheads="1"/>
          </p:cNvPicPr>
          <p:nvPr/>
        </p:nvPicPr>
        <p:blipFill>
          <a:blip r:embed="rId3"/>
          <a:srcRect/>
          <a:stretch>
            <a:fillRect/>
          </a:stretch>
        </p:blipFill>
        <p:spPr bwMode="auto">
          <a:xfrm>
            <a:off x="533400" y="990600"/>
            <a:ext cx="2181225" cy="333375"/>
          </a:xfrm>
          <a:prstGeom prst="rect">
            <a:avLst/>
          </a:prstGeom>
          <a:noFill/>
          <a:ln w="9525">
            <a:noFill/>
            <a:miter lim="800000"/>
            <a:headEnd/>
            <a:tailEnd/>
          </a:ln>
          <a:effectLst/>
        </p:spPr>
      </p:pic>
      <p:pic>
        <p:nvPicPr>
          <p:cNvPr id="20486" name="Picture 6"/>
          <p:cNvPicPr>
            <a:picLocks noChangeAspect="1" noChangeArrowheads="1"/>
          </p:cNvPicPr>
          <p:nvPr/>
        </p:nvPicPr>
        <p:blipFill>
          <a:blip r:embed="rId4"/>
          <a:srcRect/>
          <a:stretch>
            <a:fillRect/>
          </a:stretch>
        </p:blipFill>
        <p:spPr bwMode="auto">
          <a:xfrm>
            <a:off x="1219200" y="1447800"/>
            <a:ext cx="6743700" cy="4810125"/>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2590800" y="228600"/>
            <a:ext cx="4191000" cy="633933"/>
          </a:xfrm>
          <a:prstGeom prst="rect">
            <a:avLst/>
          </a:prstGeom>
          <a:noFill/>
          <a:ln w="9525">
            <a:noFill/>
            <a:miter lim="800000"/>
            <a:headEnd/>
            <a:tailEnd/>
          </a:ln>
          <a:effectLst/>
        </p:spPr>
      </p:pic>
      <p:pic>
        <p:nvPicPr>
          <p:cNvPr id="21507" name="Picture 3"/>
          <p:cNvPicPr>
            <a:picLocks noChangeAspect="1" noChangeArrowheads="1"/>
          </p:cNvPicPr>
          <p:nvPr/>
        </p:nvPicPr>
        <p:blipFill>
          <a:blip r:embed="rId3"/>
          <a:srcRect/>
          <a:stretch>
            <a:fillRect/>
          </a:stretch>
        </p:blipFill>
        <p:spPr bwMode="auto">
          <a:xfrm>
            <a:off x="304800" y="762000"/>
            <a:ext cx="8605092" cy="3962400"/>
          </a:xfrm>
          <a:prstGeom prst="rect">
            <a:avLst/>
          </a:prstGeom>
          <a:noFill/>
          <a:ln w="9525">
            <a:noFill/>
            <a:miter lim="800000"/>
            <a:headEnd/>
            <a:tailEnd/>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1752600" y="304800"/>
            <a:ext cx="5276850" cy="457200"/>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457199" y="762000"/>
            <a:ext cx="8390965" cy="4953000"/>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81000" y="304800"/>
            <a:ext cx="7955280" cy="533400"/>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a:srcRect/>
          <a:stretch>
            <a:fillRect/>
          </a:stretch>
        </p:blipFill>
        <p:spPr bwMode="auto">
          <a:xfrm>
            <a:off x="304800" y="914400"/>
            <a:ext cx="8610600" cy="5239126"/>
          </a:xfrm>
          <a:prstGeom prst="rect">
            <a:avLst/>
          </a:prstGeom>
          <a:noFill/>
          <a:ln w="9525">
            <a:noFill/>
            <a:miter lim="800000"/>
            <a:headEnd/>
            <a:tailEnd/>
          </a:ln>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533399" y="304800"/>
            <a:ext cx="8408737" cy="2590800"/>
          </a:xfrm>
          <a:prstGeom prst="rect">
            <a:avLst/>
          </a:prstGeom>
          <a:noFill/>
          <a:ln w="9525">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2590800" y="228600"/>
            <a:ext cx="4097867" cy="609600"/>
          </a:xfrm>
          <a:prstGeom prst="rect">
            <a:avLst/>
          </a:prstGeom>
          <a:noFill/>
          <a:ln w="9525">
            <a:noFill/>
            <a:miter lim="800000"/>
            <a:headEnd/>
            <a:tailEnd/>
          </a:ln>
          <a:effectLst/>
        </p:spPr>
      </p:pic>
      <p:pic>
        <p:nvPicPr>
          <p:cNvPr id="25603" name="Picture 3"/>
          <p:cNvPicPr>
            <a:picLocks noChangeAspect="1" noChangeArrowheads="1"/>
          </p:cNvPicPr>
          <p:nvPr/>
        </p:nvPicPr>
        <p:blipFill>
          <a:blip r:embed="rId3"/>
          <a:srcRect/>
          <a:stretch>
            <a:fillRect/>
          </a:stretch>
        </p:blipFill>
        <p:spPr bwMode="auto">
          <a:xfrm>
            <a:off x="381000" y="1066800"/>
            <a:ext cx="8780623" cy="3657600"/>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a:stretch>
            <a:fillRect/>
          </a:stretch>
        </p:blipFill>
        <p:spPr bwMode="auto">
          <a:xfrm>
            <a:off x="685800" y="457200"/>
            <a:ext cx="7743017" cy="54864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690563" y="904875"/>
            <a:ext cx="7762875" cy="5048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a:stretch>
            <a:fillRect/>
          </a:stretch>
        </p:blipFill>
        <p:spPr bwMode="auto">
          <a:xfrm>
            <a:off x="2743200" y="228600"/>
            <a:ext cx="4138863" cy="60960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a:srcRect/>
          <a:stretch>
            <a:fillRect/>
          </a:stretch>
        </p:blipFill>
        <p:spPr bwMode="auto">
          <a:xfrm>
            <a:off x="533400" y="1143000"/>
            <a:ext cx="8255668" cy="3505200"/>
          </a:xfrm>
          <a:prstGeom prst="rect">
            <a:avLst/>
          </a:prstGeom>
          <a:noFill/>
          <a:ln w="9525">
            <a:noFill/>
            <a:miter lim="800000"/>
            <a:headEnd/>
            <a:tailEnd/>
          </a:ln>
          <a:effectLst/>
        </p:spPr>
      </p:pic>
      <p:pic>
        <p:nvPicPr>
          <p:cNvPr id="27652" name="Picture 4"/>
          <p:cNvPicPr>
            <a:picLocks noChangeAspect="1" noChangeArrowheads="1"/>
          </p:cNvPicPr>
          <p:nvPr/>
        </p:nvPicPr>
        <p:blipFill>
          <a:blip r:embed="rId4"/>
          <a:srcRect/>
          <a:stretch>
            <a:fillRect/>
          </a:stretch>
        </p:blipFill>
        <p:spPr bwMode="auto">
          <a:xfrm>
            <a:off x="609600" y="4724400"/>
            <a:ext cx="8077200" cy="1298901"/>
          </a:xfrm>
          <a:prstGeom prst="rect">
            <a:avLst/>
          </a:prstGeom>
          <a:noFill/>
          <a:ln w="9525">
            <a:noFill/>
            <a:miter lim="800000"/>
            <a:headEnd/>
            <a:tailEnd/>
          </a:ln>
          <a:effec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609600" y="0"/>
            <a:ext cx="7848600" cy="6648349"/>
          </a:xfrm>
          <a:prstGeom prst="rect">
            <a:avLst/>
          </a:prstGeom>
          <a:noFill/>
          <a:ln w="9525">
            <a:noFill/>
            <a:miter lim="800000"/>
            <a:headEnd/>
            <a:tailEnd/>
          </a:ln>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1981200" y="228600"/>
            <a:ext cx="4966138" cy="457200"/>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609600" y="990600"/>
            <a:ext cx="8001000" cy="5206130"/>
          </a:xfrm>
          <a:prstGeom prst="rect">
            <a:avLst/>
          </a:prstGeom>
          <a:noFill/>
          <a:ln w="9525">
            <a:noFill/>
            <a:miter lim="800000"/>
            <a:headEnd/>
            <a:tailEnd/>
          </a:ln>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457200" y="381000"/>
            <a:ext cx="8229600" cy="3954066"/>
          </a:xfrm>
          <a:prstGeom prst="rect">
            <a:avLst/>
          </a:prstGeom>
          <a:noFill/>
          <a:ln w="9525">
            <a:noFill/>
            <a:miter lim="800000"/>
            <a:headEnd/>
            <a:tailEnd/>
          </a:ln>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533400" y="457200"/>
            <a:ext cx="7825490" cy="4038600"/>
          </a:xfrm>
          <a:prstGeom prst="rect">
            <a:avLst/>
          </a:prstGeom>
          <a:noFill/>
          <a:ln w="9525">
            <a:noFill/>
            <a:miter lim="800000"/>
            <a:headEnd/>
            <a:tailEnd/>
          </a:ln>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srcRect/>
          <a:stretch>
            <a:fillRect/>
          </a:stretch>
        </p:blipFill>
        <p:spPr bwMode="auto">
          <a:xfrm>
            <a:off x="2590800" y="228600"/>
            <a:ext cx="3897745" cy="609600"/>
          </a:xfrm>
          <a:prstGeom prst="rect">
            <a:avLst/>
          </a:prstGeom>
          <a:noFill/>
          <a:ln w="9525">
            <a:noFill/>
            <a:miter lim="800000"/>
            <a:headEnd/>
            <a:tailEnd/>
          </a:ln>
          <a:effectLst/>
        </p:spPr>
      </p:pic>
      <p:pic>
        <p:nvPicPr>
          <p:cNvPr id="32771" name="Picture 3"/>
          <p:cNvPicPr>
            <a:picLocks noChangeAspect="1" noChangeArrowheads="1"/>
          </p:cNvPicPr>
          <p:nvPr/>
        </p:nvPicPr>
        <p:blipFill>
          <a:blip r:embed="rId3"/>
          <a:srcRect/>
          <a:stretch>
            <a:fillRect/>
          </a:stretch>
        </p:blipFill>
        <p:spPr bwMode="auto">
          <a:xfrm>
            <a:off x="609599" y="1066800"/>
            <a:ext cx="8444845" cy="3276600"/>
          </a:xfrm>
          <a:prstGeom prst="rect">
            <a:avLst/>
          </a:prstGeom>
          <a:noFill/>
          <a:ln w="9525">
            <a:noFill/>
            <a:miter lim="800000"/>
            <a:headEnd/>
            <a:tailEnd/>
          </a:ln>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1524000" y="228600"/>
            <a:ext cx="5334000" cy="3038475"/>
          </a:xfrm>
          <a:prstGeom prst="rect">
            <a:avLst/>
          </a:prstGeom>
          <a:noFill/>
          <a:ln w="9525">
            <a:noFill/>
            <a:miter lim="800000"/>
            <a:headEnd/>
            <a:tailEnd/>
          </a:ln>
          <a:effectLst/>
        </p:spPr>
      </p:pic>
      <p:pic>
        <p:nvPicPr>
          <p:cNvPr id="33795" name="Picture 3"/>
          <p:cNvPicPr>
            <a:picLocks noChangeAspect="1" noChangeArrowheads="1"/>
          </p:cNvPicPr>
          <p:nvPr/>
        </p:nvPicPr>
        <p:blipFill>
          <a:blip r:embed="rId3"/>
          <a:srcRect/>
          <a:stretch>
            <a:fillRect/>
          </a:stretch>
        </p:blipFill>
        <p:spPr bwMode="auto">
          <a:xfrm>
            <a:off x="1524000" y="3657600"/>
            <a:ext cx="4857750" cy="2800350"/>
          </a:xfrm>
          <a:prstGeom prst="rect">
            <a:avLst/>
          </a:prstGeom>
          <a:noFill/>
          <a:ln w="9525">
            <a:noFill/>
            <a:miter lim="800000"/>
            <a:headEnd/>
            <a:tailEnd/>
          </a:ln>
          <a:effectLst/>
        </p:spPr>
      </p:pic>
      <p:pic>
        <p:nvPicPr>
          <p:cNvPr id="33796" name="Picture 4"/>
          <p:cNvPicPr>
            <a:picLocks noChangeAspect="1" noChangeArrowheads="1"/>
          </p:cNvPicPr>
          <p:nvPr/>
        </p:nvPicPr>
        <p:blipFill>
          <a:blip r:embed="rId4"/>
          <a:srcRect/>
          <a:stretch>
            <a:fillRect/>
          </a:stretch>
        </p:blipFill>
        <p:spPr bwMode="auto">
          <a:xfrm>
            <a:off x="0" y="3429000"/>
            <a:ext cx="4714875" cy="333375"/>
          </a:xfrm>
          <a:prstGeom prst="rect">
            <a:avLst/>
          </a:prstGeom>
          <a:noFill/>
          <a:ln w="9525">
            <a:noFill/>
            <a:miter lim="800000"/>
            <a:headEnd/>
            <a:tailEnd/>
          </a:ln>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1600200" y="228600"/>
            <a:ext cx="5621867" cy="609600"/>
          </a:xfrm>
          <a:prstGeom prst="rect">
            <a:avLst/>
          </a:prstGeom>
          <a:noFill/>
          <a:ln w="9525">
            <a:noFill/>
            <a:miter lim="800000"/>
            <a:headEnd/>
            <a:tailEnd/>
          </a:ln>
          <a:effectLst/>
        </p:spPr>
      </p:pic>
      <p:pic>
        <p:nvPicPr>
          <p:cNvPr id="34819" name="Picture 3"/>
          <p:cNvPicPr>
            <a:picLocks noChangeAspect="1" noChangeArrowheads="1"/>
          </p:cNvPicPr>
          <p:nvPr/>
        </p:nvPicPr>
        <p:blipFill>
          <a:blip r:embed="rId3"/>
          <a:srcRect/>
          <a:stretch>
            <a:fillRect/>
          </a:stretch>
        </p:blipFill>
        <p:spPr bwMode="auto">
          <a:xfrm>
            <a:off x="762000" y="1066800"/>
            <a:ext cx="8212138" cy="2667000"/>
          </a:xfrm>
          <a:prstGeom prst="rect">
            <a:avLst/>
          </a:prstGeom>
          <a:noFill/>
          <a:ln w="9525">
            <a:noFill/>
            <a:miter lim="800000"/>
            <a:headEnd/>
            <a:tailEnd/>
          </a:ln>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srcRect/>
          <a:stretch>
            <a:fillRect/>
          </a:stretch>
        </p:blipFill>
        <p:spPr bwMode="auto">
          <a:xfrm>
            <a:off x="2590800" y="228600"/>
            <a:ext cx="3911600" cy="533400"/>
          </a:xfrm>
          <a:prstGeom prst="rect">
            <a:avLst/>
          </a:prstGeom>
          <a:noFill/>
          <a:ln w="9525">
            <a:noFill/>
            <a:miter lim="800000"/>
            <a:headEnd/>
            <a:tailEnd/>
          </a:ln>
          <a:effectLst/>
        </p:spPr>
      </p:pic>
      <p:pic>
        <p:nvPicPr>
          <p:cNvPr id="35843" name="Picture 3"/>
          <p:cNvPicPr>
            <a:picLocks noChangeAspect="1" noChangeArrowheads="1"/>
          </p:cNvPicPr>
          <p:nvPr/>
        </p:nvPicPr>
        <p:blipFill>
          <a:blip r:embed="rId3"/>
          <a:srcRect/>
          <a:stretch>
            <a:fillRect/>
          </a:stretch>
        </p:blipFill>
        <p:spPr bwMode="auto">
          <a:xfrm>
            <a:off x="838200" y="685800"/>
            <a:ext cx="7277100" cy="1790700"/>
          </a:xfrm>
          <a:prstGeom prst="rect">
            <a:avLst/>
          </a:prstGeom>
          <a:noFill/>
          <a:ln w="9525">
            <a:noFill/>
            <a:miter lim="800000"/>
            <a:headEnd/>
            <a:tailEnd/>
          </a:ln>
          <a:effectLst/>
        </p:spPr>
      </p:pic>
      <p:pic>
        <p:nvPicPr>
          <p:cNvPr id="35844" name="Picture 4"/>
          <p:cNvPicPr>
            <a:picLocks noChangeAspect="1" noChangeArrowheads="1"/>
          </p:cNvPicPr>
          <p:nvPr/>
        </p:nvPicPr>
        <p:blipFill>
          <a:blip r:embed="rId4"/>
          <a:srcRect/>
          <a:stretch>
            <a:fillRect/>
          </a:stretch>
        </p:blipFill>
        <p:spPr bwMode="auto">
          <a:xfrm>
            <a:off x="914400" y="2895600"/>
            <a:ext cx="7400925" cy="1952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1447800" y="304800"/>
            <a:ext cx="6657975" cy="609600"/>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a:srcRect/>
          <a:stretch>
            <a:fillRect/>
          </a:stretch>
        </p:blipFill>
        <p:spPr bwMode="auto">
          <a:xfrm>
            <a:off x="1371600" y="838200"/>
            <a:ext cx="6324600" cy="1285875"/>
          </a:xfrm>
          <a:prstGeom prst="rect">
            <a:avLst/>
          </a:prstGeom>
          <a:noFill/>
          <a:ln w="9525">
            <a:noFill/>
            <a:miter lim="800000"/>
            <a:headEnd/>
            <a:tailEnd/>
          </a:ln>
          <a:effectLst/>
        </p:spPr>
      </p:pic>
      <p:pic>
        <p:nvPicPr>
          <p:cNvPr id="36868" name="Picture 4"/>
          <p:cNvPicPr>
            <a:picLocks noChangeAspect="1" noChangeArrowheads="1"/>
          </p:cNvPicPr>
          <p:nvPr/>
        </p:nvPicPr>
        <p:blipFill>
          <a:blip r:embed="rId4"/>
          <a:srcRect/>
          <a:stretch>
            <a:fillRect/>
          </a:stretch>
        </p:blipFill>
        <p:spPr bwMode="auto">
          <a:xfrm>
            <a:off x="1447800" y="2057400"/>
            <a:ext cx="4953000" cy="3114675"/>
          </a:xfrm>
          <a:prstGeom prst="rect">
            <a:avLst/>
          </a:prstGeom>
          <a:noFill/>
          <a:ln w="9525">
            <a:noFill/>
            <a:miter lim="800000"/>
            <a:headEnd/>
            <a:tailEnd/>
          </a:ln>
          <a:effectLst/>
        </p:spPr>
      </p:pic>
      <p:pic>
        <p:nvPicPr>
          <p:cNvPr id="36869" name="Picture 5"/>
          <p:cNvPicPr>
            <a:picLocks noChangeAspect="1" noChangeArrowheads="1"/>
          </p:cNvPicPr>
          <p:nvPr/>
        </p:nvPicPr>
        <p:blipFill>
          <a:blip r:embed="rId5"/>
          <a:srcRect/>
          <a:stretch>
            <a:fillRect/>
          </a:stretch>
        </p:blipFill>
        <p:spPr bwMode="auto">
          <a:xfrm>
            <a:off x="1219200" y="5029200"/>
            <a:ext cx="6353175" cy="15716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762000" y="381000"/>
            <a:ext cx="7753350" cy="2305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a:stretch>
            <a:fillRect/>
          </a:stretch>
        </p:blipFill>
        <p:spPr bwMode="auto">
          <a:xfrm>
            <a:off x="2209800" y="228600"/>
            <a:ext cx="5095875" cy="400050"/>
          </a:xfrm>
          <a:prstGeom prst="rect">
            <a:avLst/>
          </a:prstGeom>
          <a:noFill/>
          <a:ln w="9525">
            <a:noFill/>
            <a:miter lim="800000"/>
            <a:headEnd/>
            <a:tailEnd/>
          </a:ln>
          <a:effectLst/>
        </p:spPr>
      </p:pic>
      <p:pic>
        <p:nvPicPr>
          <p:cNvPr id="37891" name="Picture 3"/>
          <p:cNvPicPr>
            <a:picLocks noChangeAspect="1" noChangeArrowheads="1"/>
          </p:cNvPicPr>
          <p:nvPr/>
        </p:nvPicPr>
        <p:blipFill>
          <a:blip r:embed="rId3"/>
          <a:srcRect/>
          <a:stretch>
            <a:fillRect/>
          </a:stretch>
        </p:blipFill>
        <p:spPr bwMode="auto">
          <a:xfrm>
            <a:off x="533400" y="990600"/>
            <a:ext cx="7937900" cy="4648200"/>
          </a:xfrm>
          <a:prstGeom prst="rect">
            <a:avLst/>
          </a:prstGeom>
          <a:noFill/>
          <a:ln w="9525">
            <a:noFill/>
            <a:miter lim="800000"/>
            <a:headEnd/>
            <a:tailEnd/>
          </a:ln>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srcRect/>
          <a:stretch>
            <a:fillRect/>
          </a:stretch>
        </p:blipFill>
        <p:spPr bwMode="auto">
          <a:xfrm>
            <a:off x="533400" y="304800"/>
            <a:ext cx="2552700" cy="333375"/>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a:srcRect/>
          <a:stretch>
            <a:fillRect/>
          </a:stretch>
        </p:blipFill>
        <p:spPr bwMode="auto">
          <a:xfrm>
            <a:off x="685800" y="914400"/>
            <a:ext cx="4867275" cy="4848225"/>
          </a:xfrm>
          <a:prstGeom prst="rect">
            <a:avLst/>
          </a:prstGeom>
          <a:noFill/>
          <a:ln w="9525">
            <a:noFill/>
            <a:miter lim="800000"/>
            <a:headEnd/>
            <a:tailEnd/>
          </a:ln>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304800" y="914400"/>
            <a:ext cx="8537240" cy="4419600"/>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685800" y="0"/>
            <a:ext cx="1771650" cy="409575"/>
          </a:xfrm>
          <a:prstGeom prst="rect">
            <a:avLst/>
          </a:prstGeom>
          <a:noFill/>
          <a:ln w="9525">
            <a:noFill/>
            <a:miter lim="800000"/>
            <a:headEnd/>
            <a:tailEnd/>
          </a:ln>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p:cNvPicPr>
            <a:picLocks noChangeAspect="1" noChangeArrowheads="1"/>
          </p:cNvPicPr>
          <p:nvPr/>
        </p:nvPicPr>
        <p:blipFill>
          <a:blip r:embed="rId2"/>
          <a:srcRect/>
          <a:stretch>
            <a:fillRect/>
          </a:stretch>
        </p:blipFill>
        <p:spPr bwMode="auto">
          <a:xfrm>
            <a:off x="6705600" y="4495800"/>
            <a:ext cx="1619250" cy="323850"/>
          </a:xfrm>
          <a:prstGeom prst="rect">
            <a:avLst/>
          </a:prstGeom>
          <a:noFill/>
          <a:ln w="9525">
            <a:noFill/>
            <a:miter lim="800000"/>
            <a:headEnd/>
            <a:tailEnd/>
          </a:ln>
          <a:effectLst/>
        </p:spPr>
      </p:pic>
      <p:pic>
        <p:nvPicPr>
          <p:cNvPr id="39941" name="Picture 5"/>
          <p:cNvPicPr>
            <a:picLocks noChangeAspect="1" noChangeArrowheads="1"/>
          </p:cNvPicPr>
          <p:nvPr/>
        </p:nvPicPr>
        <p:blipFill>
          <a:blip r:embed="rId3"/>
          <a:srcRect/>
          <a:stretch>
            <a:fillRect/>
          </a:stretch>
        </p:blipFill>
        <p:spPr bwMode="auto">
          <a:xfrm>
            <a:off x="6934200" y="5105400"/>
            <a:ext cx="1504950" cy="857250"/>
          </a:xfrm>
          <a:prstGeom prst="rect">
            <a:avLst/>
          </a:prstGeom>
          <a:noFill/>
          <a:ln w="9525">
            <a:noFill/>
            <a:miter lim="800000"/>
            <a:headEnd/>
            <a:tailEnd/>
          </a:ln>
          <a:effectLst/>
        </p:spPr>
      </p:pic>
      <p:pic>
        <p:nvPicPr>
          <p:cNvPr id="39942" name="Picture 6"/>
          <p:cNvPicPr>
            <a:picLocks noChangeAspect="1" noChangeArrowheads="1"/>
          </p:cNvPicPr>
          <p:nvPr/>
        </p:nvPicPr>
        <p:blipFill>
          <a:blip r:embed="rId4"/>
          <a:srcRect/>
          <a:stretch>
            <a:fillRect/>
          </a:stretch>
        </p:blipFill>
        <p:spPr bwMode="auto">
          <a:xfrm>
            <a:off x="228600" y="4114800"/>
            <a:ext cx="1857375" cy="361950"/>
          </a:xfrm>
          <a:prstGeom prst="rect">
            <a:avLst/>
          </a:prstGeom>
          <a:noFill/>
          <a:ln w="9525">
            <a:noFill/>
            <a:miter lim="800000"/>
            <a:headEnd/>
            <a:tailEnd/>
          </a:ln>
          <a:effectLst/>
        </p:spPr>
      </p:pic>
      <p:pic>
        <p:nvPicPr>
          <p:cNvPr id="39943" name="Picture 7"/>
          <p:cNvPicPr>
            <a:picLocks noChangeAspect="1" noChangeArrowheads="1"/>
          </p:cNvPicPr>
          <p:nvPr/>
        </p:nvPicPr>
        <p:blipFill>
          <a:blip r:embed="rId5"/>
          <a:srcRect/>
          <a:stretch>
            <a:fillRect/>
          </a:stretch>
        </p:blipFill>
        <p:spPr bwMode="auto">
          <a:xfrm>
            <a:off x="457200" y="4648200"/>
            <a:ext cx="4267200" cy="1828800"/>
          </a:xfrm>
          <a:prstGeom prst="rect">
            <a:avLst/>
          </a:prstGeom>
          <a:noFill/>
          <a:ln w="9525">
            <a:noFill/>
            <a:miter lim="800000"/>
            <a:headEnd/>
            <a:tailEnd/>
          </a:ln>
          <a:effectLst/>
        </p:spPr>
      </p:pic>
      <p:pic>
        <p:nvPicPr>
          <p:cNvPr id="39944" name="Picture 8"/>
          <p:cNvPicPr>
            <a:picLocks noChangeAspect="1" noChangeArrowheads="1"/>
          </p:cNvPicPr>
          <p:nvPr/>
        </p:nvPicPr>
        <p:blipFill>
          <a:blip r:embed="rId6"/>
          <a:srcRect/>
          <a:stretch>
            <a:fillRect/>
          </a:stretch>
        </p:blipFill>
        <p:spPr bwMode="auto">
          <a:xfrm>
            <a:off x="609600" y="457200"/>
            <a:ext cx="1771650" cy="304800"/>
          </a:xfrm>
          <a:prstGeom prst="rect">
            <a:avLst/>
          </a:prstGeom>
          <a:noFill/>
          <a:ln w="9525">
            <a:noFill/>
            <a:miter lim="800000"/>
            <a:headEnd/>
            <a:tailEnd/>
          </a:ln>
          <a:effectLst/>
        </p:spPr>
      </p:pic>
      <p:pic>
        <p:nvPicPr>
          <p:cNvPr id="39945" name="Picture 9"/>
          <p:cNvPicPr>
            <a:picLocks noChangeAspect="1" noChangeArrowheads="1"/>
          </p:cNvPicPr>
          <p:nvPr/>
        </p:nvPicPr>
        <p:blipFill>
          <a:blip r:embed="rId7"/>
          <a:srcRect/>
          <a:stretch>
            <a:fillRect/>
          </a:stretch>
        </p:blipFill>
        <p:spPr bwMode="auto">
          <a:xfrm>
            <a:off x="304800" y="838200"/>
            <a:ext cx="5295900" cy="1790700"/>
          </a:xfrm>
          <a:prstGeom prst="rect">
            <a:avLst/>
          </a:prstGeom>
          <a:noFill/>
          <a:ln w="9525">
            <a:noFill/>
            <a:miter lim="800000"/>
            <a:headEnd/>
            <a:tailEnd/>
          </a:ln>
          <a:effectLst/>
        </p:spPr>
      </p:pic>
      <p:pic>
        <p:nvPicPr>
          <p:cNvPr id="39946" name="Picture 10"/>
          <p:cNvPicPr>
            <a:picLocks noChangeAspect="1" noChangeArrowheads="1"/>
          </p:cNvPicPr>
          <p:nvPr/>
        </p:nvPicPr>
        <p:blipFill>
          <a:blip r:embed="rId8"/>
          <a:srcRect/>
          <a:stretch>
            <a:fillRect/>
          </a:stretch>
        </p:blipFill>
        <p:spPr bwMode="auto">
          <a:xfrm>
            <a:off x="228600" y="2667000"/>
            <a:ext cx="5857875" cy="1133475"/>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838200" y="609600"/>
            <a:ext cx="4343400" cy="3905250"/>
          </a:xfrm>
          <a:prstGeom prst="rect">
            <a:avLst/>
          </a:prstGeom>
          <a:noFill/>
          <a:ln w="9525">
            <a:noFill/>
            <a:miter lim="800000"/>
            <a:headEnd/>
            <a:tailEnd/>
          </a:ln>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3733800" y="228600"/>
            <a:ext cx="2190750" cy="304800"/>
          </a:xfrm>
          <a:prstGeom prst="rect">
            <a:avLst/>
          </a:prstGeom>
          <a:noFill/>
          <a:ln w="9525">
            <a:noFill/>
            <a:miter lim="800000"/>
            <a:headEnd/>
            <a:tailEnd/>
          </a:ln>
          <a:effectLst/>
        </p:spPr>
      </p:pic>
      <p:pic>
        <p:nvPicPr>
          <p:cNvPr id="41987" name="Picture 3"/>
          <p:cNvPicPr>
            <a:picLocks noChangeAspect="1" noChangeArrowheads="1"/>
          </p:cNvPicPr>
          <p:nvPr/>
        </p:nvPicPr>
        <p:blipFill>
          <a:blip r:embed="rId3"/>
          <a:srcRect/>
          <a:stretch>
            <a:fillRect/>
          </a:stretch>
        </p:blipFill>
        <p:spPr bwMode="auto">
          <a:xfrm>
            <a:off x="1447800" y="838200"/>
            <a:ext cx="6238875" cy="1866900"/>
          </a:xfrm>
          <a:prstGeom prst="rect">
            <a:avLst/>
          </a:prstGeom>
          <a:noFill/>
          <a:ln w="9525">
            <a:noFill/>
            <a:miter lim="800000"/>
            <a:headEnd/>
            <a:tailEnd/>
          </a:ln>
          <a:effectLst/>
        </p:spPr>
      </p:pic>
      <p:pic>
        <p:nvPicPr>
          <p:cNvPr id="41988" name="Picture 4"/>
          <p:cNvPicPr>
            <a:picLocks noChangeAspect="1" noChangeArrowheads="1"/>
          </p:cNvPicPr>
          <p:nvPr/>
        </p:nvPicPr>
        <p:blipFill>
          <a:blip r:embed="rId4"/>
          <a:srcRect/>
          <a:stretch>
            <a:fillRect/>
          </a:stretch>
        </p:blipFill>
        <p:spPr bwMode="auto">
          <a:xfrm>
            <a:off x="3657600" y="2743200"/>
            <a:ext cx="2152650" cy="390525"/>
          </a:xfrm>
          <a:prstGeom prst="rect">
            <a:avLst/>
          </a:prstGeom>
          <a:noFill/>
          <a:ln w="9525">
            <a:noFill/>
            <a:miter lim="800000"/>
            <a:headEnd/>
            <a:tailEnd/>
          </a:ln>
          <a:effectLst/>
        </p:spPr>
      </p:pic>
      <p:pic>
        <p:nvPicPr>
          <p:cNvPr id="41989" name="Picture 5"/>
          <p:cNvPicPr>
            <a:picLocks noChangeAspect="1" noChangeArrowheads="1"/>
          </p:cNvPicPr>
          <p:nvPr/>
        </p:nvPicPr>
        <p:blipFill>
          <a:blip r:embed="rId5"/>
          <a:srcRect/>
          <a:stretch>
            <a:fillRect/>
          </a:stretch>
        </p:blipFill>
        <p:spPr bwMode="auto">
          <a:xfrm>
            <a:off x="2819400" y="3505200"/>
            <a:ext cx="3448050" cy="990600"/>
          </a:xfrm>
          <a:prstGeom prst="rect">
            <a:avLst/>
          </a:prstGeom>
          <a:noFill/>
          <a:ln w="9525">
            <a:noFill/>
            <a:miter lim="800000"/>
            <a:headEnd/>
            <a:tailEnd/>
          </a:ln>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3200" y="228600"/>
            <a:ext cx="3893823" cy="646331"/>
          </a:xfrm>
          <a:prstGeom prst="rect">
            <a:avLst/>
          </a:prstGeom>
        </p:spPr>
        <p:txBody>
          <a:bodyPr wrap="none">
            <a:spAutoFit/>
          </a:bodyPr>
          <a:lstStyle/>
          <a:p>
            <a:r>
              <a:rPr lang="en-US" sz="3600" b="1" dirty="0" smtClean="0"/>
              <a:t>Industrial Relations</a:t>
            </a:r>
            <a:endParaRPr lang="en-US" sz="3600" b="1" dirty="0"/>
          </a:p>
        </p:txBody>
      </p:sp>
      <p:sp>
        <p:nvSpPr>
          <p:cNvPr id="3" name="Rectangle 2"/>
          <p:cNvSpPr/>
          <p:nvPr/>
        </p:nvSpPr>
        <p:spPr>
          <a:xfrm>
            <a:off x="533400" y="1066800"/>
            <a:ext cx="8153400" cy="1200329"/>
          </a:xfrm>
          <a:prstGeom prst="rect">
            <a:avLst/>
          </a:prstGeom>
        </p:spPr>
        <p:txBody>
          <a:bodyPr wrap="square">
            <a:spAutoFit/>
          </a:bodyPr>
          <a:lstStyle/>
          <a:p>
            <a:pPr algn="just"/>
            <a:r>
              <a:rPr lang="en-US" sz="2400" b="1" dirty="0" smtClean="0">
                <a:latin typeface="Times New Roman" pitchFamily="18" charset="0"/>
                <a:cs typeface="Times New Roman" pitchFamily="18" charset="0"/>
              </a:rPr>
              <a:t>Definition:</a:t>
            </a:r>
            <a:r>
              <a:rPr lang="en-US" sz="2400" dirty="0" smtClean="0">
                <a:latin typeface="Times New Roman" pitchFamily="18" charset="0"/>
                <a:cs typeface="Times New Roman" pitchFamily="18" charset="0"/>
              </a:rPr>
              <a:t> The </a:t>
            </a:r>
            <a:r>
              <a:rPr lang="en-US" sz="2400" b="1" dirty="0" smtClean="0">
                <a:latin typeface="Times New Roman" pitchFamily="18" charset="0"/>
                <a:cs typeface="Times New Roman" pitchFamily="18" charset="0"/>
              </a:rPr>
              <a:t>Industrial Relations</a:t>
            </a:r>
            <a:r>
              <a:rPr lang="en-US" sz="2400" dirty="0" smtClean="0">
                <a:latin typeface="Times New Roman" pitchFamily="18" charset="0"/>
                <a:cs typeface="Times New Roman" pitchFamily="18" charset="0"/>
              </a:rPr>
              <a:t> or</a:t>
            </a:r>
            <a:r>
              <a:rPr lang="en-US" sz="2400" b="1" dirty="0" smtClean="0">
                <a:latin typeface="Times New Roman" pitchFamily="18" charset="0"/>
                <a:cs typeface="Times New Roman" pitchFamily="18" charset="0"/>
              </a:rPr>
              <a:t> IR</a:t>
            </a:r>
            <a:r>
              <a:rPr lang="en-US" sz="2400" dirty="0" smtClean="0">
                <a:latin typeface="Times New Roman" pitchFamily="18" charset="0"/>
                <a:cs typeface="Times New Roman" pitchFamily="18" charset="0"/>
              </a:rPr>
              <a:t> encompasses the relationship between the management and workmen and the role of a regulatory body to resolve any industrial dispute.</a:t>
            </a:r>
            <a:endParaRPr lang="en-US" sz="2400" dirty="0">
              <a:latin typeface="Times New Roman" pitchFamily="18" charset="0"/>
              <a:cs typeface="Times New Roman" pitchFamily="18" charset="0"/>
            </a:endParaRPr>
          </a:p>
        </p:txBody>
      </p:sp>
      <p:sp>
        <p:nvSpPr>
          <p:cNvPr id="4" name="Rectangle 3"/>
          <p:cNvSpPr/>
          <p:nvPr/>
        </p:nvSpPr>
        <p:spPr>
          <a:xfrm>
            <a:off x="609600" y="2514600"/>
            <a:ext cx="8001000" cy="3737946"/>
          </a:xfrm>
          <a:prstGeom prst="rect">
            <a:avLst/>
          </a:prstGeom>
        </p:spPr>
        <p:txBody>
          <a:bodyPr wrap="square">
            <a:spAutoFit/>
          </a:bodyPr>
          <a:lstStyle/>
          <a:p>
            <a:pPr algn="just">
              <a:lnSpc>
                <a:spcPct val="150000"/>
              </a:lnSpc>
            </a:pPr>
            <a:r>
              <a:rPr lang="en-US" sz="2000" dirty="0" smtClean="0">
                <a:latin typeface="Times New Roman" pitchFamily="18" charset="0"/>
                <a:cs typeface="Times New Roman" pitchFamily="18" charset="0"/>
              </a:rPr>
              <a:t>As the name implies, Industry Relations comprises of two words, </a:t>
            </a:r>
            <a:r>
              <a:rPr lang="en-US" sz="2000" b="1" dirty="0" smtClean="0">
                <a:latin typeface="Times New Roman" pitchFamily="18" charset="0"/>
                <a:cs typeface="Times New Roman" pitchFamily="18" charset="0"/>
              </a:rPr>
              <a:t>Industry, and Relations</a:t>
            </a:r>
            <a:r>
              <a:rPr lang="en-US" sz="2000" dirty="0" smtClean="0">
                <a:latin typeface="Times New Roman" pitchFamily="18" charset="0"/>
                <a:cs typeface="Times New Roman" pitchFamily="18" charset="0"/>
              </a:rPr>
              <a:t>. Where industry covers the production activity in which the group of workmen is engaged in, while the relations show the relationship between the management and the workers within the industry. IR plays a significant role in today’s working scenario where the harmonious relationship between the employers and employees is needed to have an uninterrupted production. The Industrial Relations mainly cover the following:</a:t>
            </a:r>
            <a:endParaRPr lang="en-US" sz="2000" dirty="0">
              <a:latin typeface="Times New Roman" pitchFamily="18" charset="0"/>
              <a:cs typeface="Times New Roman" pitchFamily="18"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533400"/>
            <a:ext cx="7620000" cy="5159554"/>
          </a:xfrm>
          <a:prstGeom prst="rect">
            <a:avLst/>
          </a:prstGeom>
        </p:spPr>
        <p:txBody>
          <a:bodyPr wrap="square">
            <a:spAutoFit/>
          </a:bodyPr>
          <a:lstStyle/>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Regulatory body to resolve industrial disputes.</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Collective Bargaining.</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The role of management, unions and government.</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Labor Legislation</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Worker’s Grievance </a:t>
            </a:r>
            <a:r>
              <a:rPr lang="en-US" sz="2400" dirty="0" err="1" smtClean="0">
                <a:latin typeface="Times New Roman" pitchFamily="18" charset="0"/>
                <a:cs typeface="Times New Roman" pitchFamily="18" charset="0"/>
              </a:rPr>
              <a:t>Redressal</a:t>
            </a:r>
            <a:r>
              <a:rPr lang="en-US" sz="2400" dirty="0" smtClean="0">
                <a:latin typeface="Times New Roman" pitchFamily="18" charset="0"/>
                <a:cs typeface="Times New Roman" pitchFamily="18" charset="0"/>
              </a:rPr>
              <a:t> system.</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Disciplinary policy and practice.</a:t>
            </a:r>
          </a:p>
          <a:p>
            <a:pPr marL="465138" indent="-465138">
              <a:lnSpc>
                <a:spcPct val="200000"/>
              </a:lnSpc>
              <a:buFont typeface="Wingdings" pitchFamily="2" charset="2"/>
              <a:buChar char="ü"/>
            </a:pPr>
            <a:r>
              <a:rPr lang="en-US" sz="2400" dirty="0" smtClean="0">
                <a:latin typeface="Times New Roman" pitchFamily="18" charset="0"/>
                <a:cs typeface="Times New Roman" pitchFamily="18" charset="0"/>
              </a:rPr>
              <a:t>Industrial Relations Training.</a:t>
            </a:r>
            <a:endParaRPr lang="en-US" sz="2400" dirty="0">
              <a:latin typeface="Times New Roman" pitchFamily="18" charset="0"/>
              <a:cs typeface="Times New Roman"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382000" cy="5770811"/>
          </a:xfrm>
          <a:prstGeom prst="rect">
            <a:avLst/>
          </a:prstGeom>
        </p:spPr>
        <p:txBody>
          <a:bodyPr wrap="square">
            <a:spAutoFit/>
          </a:bodyPr>
          <a:lstStyle/>
          <a:p>
            <a:pPr algn="ctr"/>
            <a:r>
              <a:rPr lang="en-US" b="1" dirty="0" smtClean="0">
                <a:solidFill>
                  <a:srgbClr val="FF0000"/>
                </a:solidFill>
              </a:rPr>
              <a:t>Importance of Industrial Relations</a:t>
            </a:r>
          </a:p>
          <a:p>
            <a:pPr marL="342900" indent="-342900" algn="just">
              <a:lnSpc>
                <a:spcPct val="150000"/>
              </a:lnSpc>
              <a:buFont typeface="+mj-lt"/>
              <a:buAutoNum type="arabicPeriod"/>
            </a:pPr>
            <a:r>
              <a:rPr lang="en-US" b="1" dirty="0" smtClean="0"/>
              <a:t>Increased Productivity:</a:t>
            </a:r>
            <a:r>
              <a:rPr lang="en-US" dirty="0" smtClean="0"/>
              <a:t> With amicable industrial relations both the workers and managers continue to work on their respective position and contribute towards the overall productivity of the firm. Thus, IR ensures the continuity of production.</a:t>
            </a:r>
          </a:p>
          <a:p>
            <a:pPr marL="342900" indent="-342900" algn="just">
              <a:lnSpc>
                <a:spcPct val="150000"/>
              </a:lnSpc>
              <a:buFont typeface="+mj-lt"/>
              <a:buAutoNum type="arabicPeriod"/>
            </a:pPr>
            <a:r>
              <a:rPr lang="en-US" b="1" dirty="0" smtClean="0"/>
              <a:t>Reduced Industrial Disputes: </a:t>
            </a:r>
            <a:r>
              <a:rPr lang="en-US" dirty="0" smtClean="0"/>
              <a:t>An effective IR helps in the reduction of industrial disputes as both the management and the workers maintain harmonious relations with each other and work in unison towards the accomplishment of production objective.</a:t>
            </a:r>
          </a:p>
          <a:p>
            <a:pPr marL="342900" indent="-342900" algn="just">
              <a:lnSpc>
                <a:spcPct val="150000"/>
              </a:lnSpc>
              <a:buFont typeface="+mj-lt"/>
              <a:buAutoNum type="arabicPeriod"/>
            </a:pPr>
            <a:r>
              <a:rPr lang="en-US" b="1" dirty="0" smtClean="0"/>
              <a:t>Increased Morale:</a:t>
            </a:r>
            <a:r>
              <a:rPr lang="en-US" dirty="0" smtClean="0"/>
              <a:t> The peaceful industrial relations boost the morale level of the employees as they feel that their interest coincides with that of the employer’s, and their efforts will result in the overall profitability of the firm.</a:t>
            </a:r>
          </a:p>
          <a:p>
            <a:pPr marL="342900" indent="-342900" algn="just">
              <a:lnSpc>
                <a:spcPct val="150000"/>
              </a:lnSpc>
              <a:buFont typeface="+mj-lt"/>
              <a:buAutoNum type="arabicPeriod"/>
            </a:pPr>
            <a:r>
              <a:rPr lang="en-US" b="1" dirty="0" smtClean="0"/>
              <a:t>Minimization of Wastage:</a:t>
            </a:r>
            <a:r>
              <a:rPr lang="en-US" dirty="0" smtClean="0"/>
              <a:t> A good IR ensures reduced wastage as the resources – Man, Machinery, Material are fully utilized and are effectively contributing towards the overall productivity of the firm.</a:t>
            </a:r>
            <a:endParaRPr 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304800"/>
            <a:ext cx="7772400" cy="2805063"/>
          </a:xfrm>
          <a:prstGeom prst="rect">
            <a:avLst/>
          </a:prstGeom>
        </p:spPr>
        <p:txBody>
          <a:bodyPr wrap="square">
            <a:spAutoFit/>
          </a:bodyPr>
          <a:lstStyle/>
          <a:p>
            <a:pPr>
              <a:lnSpc>
                <a:spcPct val="150000"/>
              </a:lnSpc>
            </a:pPr>
            <a:r>
              <a:rPr lang="en-US" sz="2400" dirty="0" smtClean="0">
                <a:latin typeface="Times New Roman" pitchFamily="18" charset="0"/>
                <a:cs typeface="Times New Roman" pitchFamily="18" charset="0"/>
              </a:rPr>
              <a:t>Thus, an effective IR is required to ensure higher production at less cost and increased profits. It covers the system, rules, and procedures to protect the interest of the workmen and the employers and to regulate the behavior of the employer i.e. the way he treats his workmen.</a:t>
            </a:r>
            <a:endParaRPr lang="en-US" sz="24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123</Words>
  <Application>Microsoft Office PowerPoint</Application>
  <PresentationFormat>On-screen Show (4:3)</PresentationFormat>
  <Paragraphs>22</Paragraphs>
  <Slides>101</Slides>
  <Notes>0</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ChD Staff</dc:creator>
  <cp:lastModifiedBy>ChD Staff</cp:lastModifiedBy>
  <cp:revision>77</cp:revision>
  <dcterms:created xsi:type="dcterms:W3CDTF">2006-08-16T00:00:00Z</dcterms:created>
  <dcterms:modified xsi:type="dcterms:W3CDTF">2019-09-20T05:22:14Z</dcterms:modified>
</cp:coreProperties>
</file>