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25" r:id="rId2"/>
    <p:sldId id="426" r:id="rId3"/>
    <p:sldId id="427" r:id="rId4"/>
    <p:sldId id="256" r:id="rId5"/>
    <p:sldId id="258" r:id="rId6"/>
    <p:sldId id="428" r:id="rId7"/>
    <p:sldId id="299" r:id="rId8"/>
    <p:sldId id="259" r:id="rId9"/>
    <p:sldId id="260" r:id="rId10"/>
    <p:sldId id="289" r:id="rId11"/>
    <p:sldId id="293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8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4" r:id="rId36"/>
    <p:sldId id="285" r:id="rId37"/>
    <p:sldId id="286" r:id="rId38"/>
    <p:sldId id="287" r:id="rId39"/>
    <p:sldId id="288" r:id="rId40"/>
    <p:sldId id="290" r:id="rId41"/>
    <p:sldId id="291" r:id="rId42"/>
    <p:sldId id="294" r:id="rId43"/>
    <p:sldId id="295" r:id="rId44"/>
    <p:sldId id="296" r:id="rId45"/>
    <p:sldId id="297" r:id="rId46"/>
    <p:sldId id="298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84" r:id="rId67"/>
    <p:sldId id="385" r:id="rId68"/>
    <p:sldId id="386" r:id="rId69"/>
    <p:sldId id="371" r:id="rId70"/>
    <p:sldId id="372" r:id="rId71"/>
    <p:sldId id="373" r:id="rId72"/>
    <p:sldId id="374" r:id="rId73"/>
    <p:sldId id="375" r:id="rId74"/>
    <p:sldId id="376" r:id="rId75"/>
    <p:sldId id="377" r:id="rId76"/>
    <p:sldId id="387" r:id="rId77"/>
    <p:sldId id="388" r:id="rId78"/>
    <p:sldId id="378" r:id="rId79"/>
    <p:sldId id="379" r:id="rId80"/>
    <p:sldId id="380" r:id="rId81"/>
    <p:sldId id="381" r:id="rId82"/>
    <p:sldId id="382" r:id="rId83"/>
    <p:sldId id="414" r:id="rId84"/>
    <p:sldId id="415" r:id="rId85"/>
    <p:sldId id="416" r:id="rId86"/>
    <p:sldId id="417" r:id="rId87"/>
    <p:sldId id="419" r:id="rId88"/>
    <p:sldId id="418" r:id="rId89"/>
    <p:sldId id="420" r:id="rId90"/>
    <p:sldId id="421" r:id="rId91"/>
    <p:sldId id="422" r:id="rId92"/>
    <p:sldId id="423" r:id="rId93"/>
    <p:sldId id="389" r:id="rId94"/>
    <p:sldId id="390" r:id="rId95"/>
    <p:sldId id="391" r:id="rId96"/>
    <p:sldId id="392" r:id="rId97"/>
    <p:sldId id="394" r:id="rId98"/>
    <p:sldId id="395" r:id="rId99"/>
    <p:sldId id="396" r:id="rId100"/>
    <p:sldId id="397" r:id="rId101"/>
    <p:sldId id="393" r:id="rId102"/>
    <p:sldId id="383" r:id="rId103"/>
    <p:sldId id="370" r:id="rId104"/>
    <p:sldId id="398" r:id="rId105"/>
    <p:sldId id="399" r:id="rId106"/>
    <p:sldId id="411" r:id="rId107"/>
    <p:sldId id="400" r:id="rId108"/>
    <p:sldId id="401" r:id="rId109"/>
    <p:sldId id="402" r:id="rId110"/>
    <p:sldId id="403" r:id="rId111"/>
    <p:sldId id="404" r:id="rId112"/>
    <p:sldId id="405" r:id="rId113"/>
    <p:sldId id="406" r:id="rId114"/>
    <p:sldId id="407" r:id="rId115"/>
    <p:sldId id="408" r:id="rId116"/>
    <p:sldId id="409" r:id="rId117"/>
    <p:sldId id="410" r:id="rId118"/>
    <p:sldId id="412" r:id="rId119"/>
    <p:sldId id="413" r:id="rId120"/>
    <p:sldId id="424" r:id="rId1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577" autoAdjust="0"/>
  </p:normalViewPr>
  <p:slideViewPr>
    <p:cSldViewPr>
      <p:cViewPr varScale="1">
        <p:scale>
          <a:sx n="63" d="100"/>
          <a:sy n="63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27-Sep-19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vestopedia.com/terms/s/startup.asp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rofit_(accounting)" TargetMode="External"/><Relationship Id="rId2" Type="http://schemas.openxmlformats.org/officeDocument/2006/relationships/hyperlink" Target="https://en.wikipedia.org/wiki/Small_business" TargetMode="Externa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a.kapamilya.com/absnews/abscbnnews/media/2018/news/01/27/entre.jpg"/>
          <p:cNvPicPr>
            <a:picLocks noChangeAspect="1" noChangeArrowheads="1"/>
          </p:cNvPicPr>
          <p:nvPr/>
        </p:nvPicPr>
        <p:blipFill>
          <a:blip r:embed="rId2"/>
          <a:srcRect l="11669" t="11842" r="6795" b="10526"/>
          <a:stretch>
            <a:fillRect/>
          </a:stretch>
        </p:blipFill>
        <p:spPr bwMode="auto">
          <a:xfrm>
            <a:off x="135610" y="533400"/>
            <a:ext cx="900839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4012" t="20834" r="30893" b="17708"/>
          <a:stretch>
            <a:fillRect/>
          </a:stretch>
        </p:blipFill>
        <p:spPr bwMode="auto">
          <a:xfrm>
            <a:off x="381000" y="228600"/>
            <a:ext cx="8458200" cy="648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29622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143000"/>
            <a:ext cx="81819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686800" cy="468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839200" cy="560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52387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981200"/>
            <a:ext cx="87725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91440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81000"/>
            <a:ext cx="8763000" cy="579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04800"/>
            <a:ext cx="33337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838200"/>
            <a:ext cx="85058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8686800" cy="6244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86800" cy="496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8600"/>
            <a:ext cx="7405687" cy="622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 l="20498" t="23958" r="35578" b="19792"/>
          <a:stretch>
            <a:fillRect/>
          </a:stretch>
        </p:blipFill>
        <p:spPr bwMode="auto">
          <a:xfrm>
            <a:off x="304800" y="0"/>
            <a:ext cx="8610600" cy="6199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62960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438400"/>
            <a:ext cx="67151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572000"/>
            <a:ext cx="6962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458200" cy="565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61" y="457200"/>
            <a:ext cx="8909839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8915400" cy="387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382000" cy="494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"/>
            <a:ext cx="7924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048000"/>
            <a:ext cx="7467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1"/>
            <a:ext cx="77533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743200"/>
            <a:ext cx="6324600" cy="40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61150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124200"/>
            <a:ext cx="3743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0"/>
            <a:ext cx="66294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qphs.fs.quoracdn.net/main-qimg-dde4dc51402c282932e7ffa12a6ce79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0"/>
            <a:ext cx="75438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/>
          <a:srcRect l="13470" r="12738" b="6250"/>
          <a:stretch>
            <a:fillRect/>
          </a:stretch>
        </p:blipFill>
        <p:spPr bwMode="auto">
          <a:xfrm>
            <a:off x="381000" y="272142"/>
            <a:ext cx="8458200" cy="604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24012" t="16667" r="20351" b="21875"/>
          <a:stretch>
            <a:fillRect/>
          </a:stretch>
        </p:blipFill>
        <p:spPr bwMode="auto">
          <a:xfrm>
            <a:off x="304800" y="304800"/>
            <a:ext cx="8834034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/>
          <a:srcRect l="22840" t="17708" r="29722" b="20833"/>
          <a:stretch>
            <a:fillRect/>
          </a:stretch>
        </p:blipFill>
        <p:spPr bwMode="auto">
          <a:xfrm>
            <a:off x="457200" y="380999"/>
            <a:ext cx="8458200" cy="616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24597" t="16667" r="20937" b="21875"/>
          <a:stretch>
            <a:fillRect/>
          </a:stretch>
        </p:blipFill>
        <p:spPr bwMode="auto">
          <a:xfrm>
            <a:off x="0" y="533400"/>
            <a:ext cx="9144000" cy="580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23426" t="32292" r="21523" b="41666"/>
          <a:stretch>
            <a:fillRect/>
          </a:stretch>
        </p:blipFill>
        <p:spPr bwMode="auto">
          <a:xfrm>
            <a:off x="304800" y="457200"/>
            <a:ext cx="859536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24597" t="17946" r="21523" b="10417"/>
          <a:stretch>
            <a:fillRect/>
          </a:stretch>
        </p:blipFill>
        <p:spPr bwMode="auto">
          <a:xfrm>
            <a:off x="0" y="304800"/>
            <a:ext cx="8686800" cy="649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24597" t="30409" r="22108" b="29167"/>
          <a:stretch>
            <a:fillRect/>
          </a:stretch>
        </p:blipFill>
        <p:spPr bwMode="auto">
          <a:xfrm>
            <a:off x="228600" y="762000"/>
            <a:ext cx="8686800" cy="370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24597" t="19189" r="21523" b="12500"/>
          <a:stretch>
            <a:fillRect/>
          </a:stretch>
        </p:blipFill>
        <p:spPr bwMode="auto">
          <a:xfrm>
            <a:off x="152400" y="457200"/>
            <a:ext cx="8686800" cy="61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24597" t="19151" r="20937" b="15625"/>
          <a:stretch>
            <a:fillRect/>
          </a:stretch>
        </p:blipFill>
        <p:spPr bwMode="auto">
          <a:xfrm>
            <a:off x="228600" y="457200"/>
            <a:ext cx="8915400" cy="600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25183" t="18750" r="22108" b="13542"/>
          <a:stretch>
            <a:fillRect/>
          </a:stretch>
        </p:blipFill>
        <p:spPr bwMode="auto">
          <a:xfrm>
            <a:off x="152400" y="304800"/>
            <a:ext cx="8915400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AutoShape 2" descr="https://www.thebalancesmb.com/thmb/7SPyA7B_9rAp4KruwCbv1wvQKvw=/950x0/filters:format(webp)/entrepreneur-what-is-an-entrepreneur-1794303_FINAL-ee745ab0c4eb49ab8da59b76bef720d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148" name="AutoShape 4" descr="https://www.thebalancesmb.com/thmb/7SPyA7B_9rAp4KruwCbv1wvQKvw=/950x0/filters:format(webp)/entrepreneur-what-is-an-entrepreneur-1794303_FINAL-ee745ab0c4eb49ab8da59b76bef720d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150" name="AutoShape 6" descr="https://www.thebalancesmb.com/thmb/7SPyA7B_9rAp4KruwCbv1wvQKvw=/950x0/filters:format(webp)/entrepreneur-what-is-an-entrepreneur-1794303_FINAL-ee745ab0c4eb49ab8da59b76bef720db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2"/>
          <a:srcRect l="22840" t="26042" r="27965" b="16667"/>
          <a:stretch>
            <a:fillRect/>
          </a:stretch>
        </p:blipFill>
        <p:spPr bwMode="auto">
          <a:xfrm>
            <a:off x="66502" y="381000"/>
            <a:ext cx="907749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4597" t="18750" r="22108" b="17708"/>
          <a:stretch>
            <a:fillRect/>
          </a:stretch>
        </p:blipFill>
        <p:spPr bwMode="auto">
          <a:xfrm>
            <a:off x="0" y="304799"/>
            <a:ext cx="8915400" cy="597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25183" t="18750" r="22108" b="35417"/>
          <a:stretch>
            <a:fillRect/>
          </a:stretch>
        </p:blipFill>
        <p:spPr bwMode="auto">
          <a:xfrm>
            <a:off x="304800" y="304799"/>
            <a:ext cx="8610600" cy="327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 l="25403" t="33333" r="22474" b="40625"/>
          <a:stretch>
            <a:fillRect/>
          </a:stretch>
        </p:blipFill>
        <p:spPr bwMode="auto">
          <a:xfrm>
            <a:off x="457200" y="3810000"/>
            <a:ext cx="840943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25183" t="19792" r="22108" b="39583"/>
          <a:stretch>
            <a:fillRect/>
          </a:stretch>
        </p:blipFill>
        <p:spPr bwMode="auto">
          <a:xfrm>
            <a:off x="228600" y="228600"/>
            <a:ext cx="8458200" cy="366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25183" t="18750" r="22108" b="17708"/>
          <a:stretch>
            <a:fillRect/>
          </a:stretch>
        </p:blipFill>
        <p:spPr bwMode="auto">
          <a:xfrm>
            <a:off x="0" y="228600"/>
            <a:ext cx="9144000" cy="61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25183" t="17708" r="22108" b="18750"/>
          <a:stretch>
            <a:fillRect/>
          </a:stretch>
        </p:blipFill>
        <p:spPr bwMode="auto">
          <a:xfrm>
            <a:off x="0" y="304800"/>
            <a:ext cx="9144000" cy="61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762000"/>
            <a:ext cx="5486400" cy="571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25183" t="18750" r="22108" b="73098"/>
          <a:stretch>
            <a:fillRect/>
          </a:stretch>
        </p:blipFill>
        <p:spPr bwMode="auto">
          <a:xfrm>
            <a:off x="228600" y="1524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25183" t="18750" r="22108" b="15625"/>
          <a:stretch>
            <a:fillRect/>
          </a:stretch>
        </p:blipFill>
        <p:spPr bwMode="auto">
          <a:xfrm>
            <a:off x="228600" y="381000"/>
            <a:ext cx="87630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25183" t="28125" r="22108" b="11458"/>
          <a:stretch>
            <a:fillRect/>
          </a:stretch>
        </p:blipFill>
        <p:spPr bwMode="auto">
          <a:xfrm>
            <a:off x="0" y="279400"/>
            <a:ext cx="9144000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25183" t="32292" r="25037" b="23958"/>
          <a:stretch>
            <a:fillRect/>
          </a:stretch>
        </p:blipFill>
        <p:spPr bwMode="auto">
          <a:xfrm>
            <a:off x="76200" y="304800"/>
            <a:ext cx="8915400" cy="440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24012" t="31250" r="21523" b="19792"/>
          <a:stretch>
            <a:fillRect/>
          </a:stretch>
        </p:blipFill>
        <p:spPr bwMode="auto">
          <a:xfrm>
            <a:off x="152400" y="533400"/>
            <a:ext cx="889594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AutoShape 2" descr="Image result for entreprene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5172" name="Picture 4" descr="http://www.apn.report/wp-content/uploads/2017/12/eCorner_Education2-696x3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58808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25183" t="16667" r="22108" b="26042"/>
          <a:stretch>
            <a:fillRect/>
          </a:stretch>
        </p:blipFill>
        <p:spPr bwMode="auto">
          <a:xfrm>
            <a:off x="152400" y="380999"/>
            <a:ext cx="8839200" cy="540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l="25183" t="20833" r="21523" b="20833"/>
          <a:stretch>
            <a:fillRect/>
          </a:stretch>
        </p:blipFill>
        <p:spPr bwMode="auto">
          <a:xfrm>
            <a:off x="152400" y="381000"/>
            <a:ext cx="8839200" cy="543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25183" t="19792" r="22108" b="18750"/>
          <a:stretch>
            <a:fillRect/>
          </a:stretch>
        </p:blipFill>
        <p:spPr bwMode="auto">
          <a:xfrm>
            <a:off x="304800" y="304799"/>
            <a:ext cx="8610600" cy="564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25183" t="20833" r="21523" b="40625"/>
          <a:stretch>
            <a:fillRect/>
          </a:stretch>
        </p:blipFill>
        <p:spPr bwMode="auto">
          <a:xfrm>
            <a:off x="228600" y="228599"/>
            <a:ext cx="8915400" cy="362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25183" t="17708" r="22108" b="16667"/>
          <a:stretch>
            <a:fillRect/>
          </a:stretch>
        </p:blipFill>
        <p:spPr bwMode="auto">
          <a:xfrm>
            <a:off x="152400" y="160020"/>
            <a:ext cx="8915400" cy="624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 l="25769" t="23958" r="23280" b="22917"/>
          <a:stretch>
            <a:fillRect/>
          </a:stretch>
        </p:blipFill>
        <p:spPr bwMode="auto">
          <a:xfrm>
            <a:off x="228600" y="304799"/>
            <a:ext cx="8610600" cy="5047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 l="25769" t="23958" r="23280" b="31250"/>
          <a:stretch>
            <a:fillRect/>
          </a:stretch>
        </p:blipFill>
        <p:spPr bwMode="auto">
          <a:xfrm>
            <a:off x="304799" y="457200"/>
            <a:ext cx="863363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l="26354" t="22917" r="22694" b="16667"/>
          <a:stretch>
            <a:fillRect/>
          </a:stretch>
        </p:blipFill>
        <p:spPr bwMode="auto">
          <a:xfrm>
            <a:off x="381000" y="304800"/>
            <a:ext cx="86106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 l="25183" t="20833" r="32650" b="15625"/>
          <a:stretch>
            <a:fillRect/>
          </a:stretch>
        </p:blipFill>
        <p:spPr bwMode="auto">
          <a:xfrm>
            <a:off x="838200" y="152400"/>
            <a:ext cx="7620000" cy="645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/>
          <a:srcRect l="31625" t="21875" r="20937" b="21875"/>
          <a:stretch>
            <a:fillRect/>
          </a:stretch>
        </p:blipFill>
        <p:spPr bwMode="auto">
          <a:xfrm>
            <a:off x="381000" y="304800"/>
            <a:ext cx="85344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304800"/>
            <a:ext cx="8534400" cy="637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 Is an Entrepreneur?</a:t>
            </a:r>
          </a:p>
          <a:p>
            <a:pPr marL="465138" marR="0" lvl="0" indent="-465138" algn="just" defTabSz="914400" rtl="0" eaLnBrk="0" fontAlgn="base" latinLnBrk="0" hangingPunct="0"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An entrepreneur is an individual who creates a new business, bearing most of the risks and enjoying most of the rewards. </a:t>
            </a:r>
          </a:p>
          <a:p>
            <a:pPr marL="465138" marR="0" lvl="0" indent="-465138" algn="just" defTabSz="914400" rtl="0" eaLnBrk="0" fontAlgn="base" latinLnBrk="0" hangingPunct="0"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The entrepreneur is commonly seen as an innovator, a source of new ideas, goods, services, and business/or procedures.</a:t>
            </a:r>
          </a:p>
          <a:p>
            <a:pPr marL="465138" indent="-465138" algn="just" eaLnBrk="0" fontAlgn="base" hangingPunct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Entrepreneurs play a key role in any economy, using the skills and initiative necessary to anticipate needs and bring good new ideas to market. </a:t>
            </a:r>
          </a:p>
          <a:p>
            <a:pPr marL="465138" indent="-465138" algn="just" eaLnBrk="0" fontAlgn="base" hangingPunct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Entrepreneurs who prove to be successful in taking on the risks of a </a:t>
            </a:r>
            <a:r>
              <a:rPr lang="en-US" sz="2400" u="sng" dirty="0" smtClean="0">
                <a:solidFill>
                  <a:srgbClr val="2C40D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startup</a:t>
            </a:r>
            <a:r>
              <a:rPr lang="en-US" sz="24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 are rewarded with profits, fame, and continued growth opportunities. </a:t>
            </a:r>
          </a:p>
          <a:p>
            <a:pPr marL="465138" indent="-465138" algn="just" eaLnBrk="0" fontAlgn="base" hangingPunct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Those who fail, suffer losses and become less prevalent in the markets.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l="20498" t="25000" r="33821" b="19792"/>
          <a:stretch>
            <a:fillRect/>
          </a:stretch>
        </p:blipFill>
        <p:spPr bwMode="auto">
          <a:xfrm>
            <a:off x="228600" y="0"/>
            <a:ext cx="89154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/>
          <a:srcRect l="18741" t="22917" r="32650" b="14583"/>
          <a:stretch>
            <a:fillRect/>
          </a:stretch>
        </p:blipFill>
        <p:spPr bwMode="auto">
          <a:xfrm>
            <a:off x="228600" y="-1"/>
            <a:ext cx="8915400" cy="644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 l="22255" t="22917" r="36164" b="15625"/>
          <a:stretch>
            <a:fillRect/>
          </a:stretch>
        </p:blipFill>
        <p:spPr bwMode="auto">
          <a:xfrm>
            <a:off x="914400" y="457200"/>
            <a:ext cx="7162800" cy="595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 l="11713" t="35417" r="25037" b="37500"/>
          <a:stretch>
            <a:fillRect/>
          </a:stretch>
        </p:blipFill>
        <p:spPr bwMode="auto">
          <a:xfrm>
            <a:off x="609600" y="0"/>
            <a:ext cx="8229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 l="21889" t="22917" r="35944" b="13542"/>
          <a:stretch>
            <a:fillRect/>
          </a:stretch>
        </p:blipFill>
        <p:spPr bwMode="auto">
          <a:xfrm>
            <a:off x="1600200" y="1981200"/>
            <a:ext cx="5486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 l="16398" t="22917" r="30308" b="14583"/>
          <a:stretch>
            <a:fillRect/>
          </a:stretch>
        </p:blipFill>
        <p:spPr bwMode="auto">
          <a:xfrm>
            <a:off x="1371600" y="533400"/>
            <a:ext cx="6934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 l="21084" t="22917" r="33821" b="14583"/>
          <a:stretch>
            <a:fillRect/>
          </a:stretch>
        </p:blipFill>
        <p:spPr bwMode="auto">
          <a:xfrm>
            <a:off x="762000" y="457200"/>
            <a:ext cx="7696200" cy="599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 l="12299" t="22917" r="26794" b="14583"/>
          <a:stretch>
            <a:fillRect/>
          </a:stretch>
        </p:blipFill>
        <p:spPr bwMode="auto">
          <a:xfrm>
            <a:off x="304800" y="609600"/>
            <a:ext cx="8305800" cy="479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 l="18155" t="28125" r="30893" b="15625"/>
          <a:stretch>
            <a:fillRect/>
          </a:stretch>
        </p:blipFill>
        <p:spPr bwMode="auto">
          <a:xfrm>
            <a:off x="-1" y="152400"/>
            <a:ext cx="896196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 l="18155" t="16667" r="34407" b="16667"/>
          <a:stretch>
            <a:fillRect/>
          </a:stretch>
        </p:blipFill>
        <p:spPr bwMode="auto">
          <a:xfrm>
            <a:off x="381000" y="0"/>
            <a:ext cx="8077200" cy="638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 l="17570" t="17708" r="37335" b="30208"/>
          <a:stretch>
            <a:fillRect/>
          </a:stretch>
        </p:blipFill>
        <p:spPr bwMode="auto">
          <a:xfrm>
            <a:off x="304800" y="228600"/>
            <a:ext cx="8534400" cy="554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228600"/>
            <a:ext cx="3680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Aharoni" pitchFamily="2" charset="-79"/>
                <a:cs typeface="Aharoni" pitchFamily="2" charset="-79"/>
              </a:rPr>
              <a:t>ENTREPRENEURSHIP 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762000"/>
            <a:ext cx="8153400" cy="5115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Entrepreneurship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 is the process of designing, launching and running a new business, which is often initially a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 tooltip="Small business"/>
              </a:rPr>
              <a:t>small business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The people who create these businesses are called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entrepreneurs.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Entrepreneurship has been described as the "capacity and willingness to develop, organize and manage a business venture along with any of its risks in order to make a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 tooltip="Profit (accounting)"/>
              </a:rPr>
              <a:t>profit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". </a:t>
            </a:r>
          </a:p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While definitions of entrepreneurship typically focus on the launching and running of businesses, due to the high risks involved in launching a start-up, a significant proportion of start-up businesses have to close due to "lack of funding, bad business decisions, an economic crisis, lack of market demand—or a combination of all of these.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 l="18741" t="16667" r="34407" b="10417"/>
          <a:stretch>
            <a:fillRect/>
          </a:stretch>
        </p:blipFill>
        <p:spPr bwMode="auto">
          <a:xfrm>
            <a:off x="457200" y="76200"/>
            <a:ext cx="74676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 l="18741" t="18750" r="36750" b="23958"/>
          <a:stretch>
            <a:fillRect/>
          </a:stretch>
        </p:blipFill>
        <p:spPr bwMode="auto">
          <a:xfrm>
            <a:off x="304800" y="0"/>
            <a:ext cx="8305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17569" t="31250" r="34993" b="35417"/>
          <a:stretch>
            <a:fillRect/>
          </a:stretch>
        </p:blipFill>
        <p:spPr bwMode="auto">
          <a:xfrm>
            <a:off x="228600" y="4191000"/>
            <a:ext cx="7696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 l="19912" t="17708" r="34407" b="31250"/>
          <a:stretch>
            <a:fillRect/>
          </a:stretch>
        </p:blipFill>
        <p:spPr bwMode="auto">
          <a:xfrm>
            <a:off x="457200" y="304800"/>
            <a:ext cx="8077200" cy="507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 l="18155" t="17708" r="34993" b="32292"/>
          <a:stretch>
            <a:fillRect/>
          </a:stretch>
        </p:blipFill>
        <p:spPr bwMode="auto">
          <a:xfrm>
            <a:off x="228600" y="304800"/>
            <a:ext cx="8458200" cy="50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 l="19561" t="17708" r="33587" b="35417"/>
          <a:stretch>
            <a:fillRect/>
          </a:stretch>
        </p:blipFill>
        <p:spPr bwMode="auto">
          <a:xfrm>
            <a:off x="304800" y="0"/>
            <a:ext cx="8534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18155" t="31250" r="33821" b="36458"/>
          <a:stretch>
            <a:fillRect/>
          </a:stretch>
        </p:blipFill>
        <p:spPr bwMode="auto">
          <a:xfrm>
            <a:off x="304800" y="3657600"/>
            <a:ext cx="8153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/>
          <a:srcRect l="19327" t="19792" r="33821" b="42708"/>
          <a:stretch>
            <a:fillRect/>
          </a:stretch>
        </p:blipFill>
        <p:spPr bwMode="auto">
          <a:xfrm>
            <a:off x="304800" y="304800"/>
            <a:ext cx="746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/>
          <a:srcRect l="20132" t="32292" r="31845" b="38541"/>
          <a:stretch>
            <a:fillRect/>
          </a:stretch>
        </p:blipFill>
        <p:spPr bwMode="auto">
          <a:xfrm>
            <a:off x="457200" y="3200400"/>
            <a:ext cx="7315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 l="18741" t="18750" r="35578" b="10417"/>
          <a:stretch>
            <a:fillRect/>
          </a:stretch>
        </p:blipFill>
        <p:spPr bwMode="auto">
          <a:xfrm>
            <a:off x="381000" y="228599"/>
            <a:ext cx="7467600" cy="651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 l="18741" t="18750" r="32064" b="15625"/>
          <a:stretch>
            <a:fillRect/>
          </a:stretch>
        </p:blipFill>
        <p:spPr bwMode="auto">
          <a:xfrm>
            <a:off x="228600" y="228600"/>
            <a:ext cx="845820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 l="19326" t="18750" r="33236" b="14583"/>
          <a:stretch>
            <a:fillRect/>
          </a:stretch>
        </p:blipFill>
        <p:spPr bwMode="auto">
          <a:xfrm>
            <a:off x="533400" y="0"/>
            <a:ext cx="8153400" cy="644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 l="19912" t="20833" r="33236" b="28125"/>
          <a:stretch>
            <a:fillRect/>
          </a:stretch>
        </p:blipFill>
        <p:spPr bwMode="auto">
          <a:xfrm>
            <a:off x="228599" y="304800"/>
            <a:ext cx="8708571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https://aditya.ac.in/bschool/img/entrepreneur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86800" cy="23622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8785" t="22917" r="19766" b="14583"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 l="19912" t="14583" r="31479" b="19792"/>
          <a:stretch>
            <a:fillRect/>
          </a:stretch>
        </p:blipFill>
        <p:spPr bwMode="auto">
          <a:xfrm>
            <a:off x="228600" y="-1"/>
            <a:ext cx="8610600" cy="653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 l="19912" t="14583" r="33236" b="31250"/>
          <a:stretch>
            <a:fillRect/>
          </a:stretch>
        </p:blipFill>
        <p:spPr bwMode="auto">
          <a:xfrm>
            <a:off x="304800" y="228600"/>
            <a:ext cx="8610600" cy="559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 l="19326" t="15625" r="31479" b="18750"/>
          <a:stretch>
            <a:fillRect/>
          </a:stretch>
        </p:blipFill>
        <p:spPr bwMode="auto">
          <a:xfrm>
            <a:off x="381000" y="3810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 l="20498" t="29167" r="34993" b="35417"/>
          <a:stretch>
            <a:fillRect/>
          </a:stretch>
        </p:blipFill>
        <p:spPr bwMode="auto">
          <a:xfrm>
            <a:off x="914400" y="304800"/>
            <a:ext cx="7391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 l="20498" t="28125" r="34407" b="12500"/>
          <a:stretch>
            <a:fillRect/>
          </a:stretch>
        </p:blipFill>
        <p:spPr bwMode="auto">
          <a:xfrm>
            <a:off x="381000" y="304800"/>
            <a:ext cx="8229600" cy="609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 l="20498" t="26042" r="34993" b="12500"/>
          <a:stretch>
            <a:fillRect/>
          </a:stretch>
        </p:blipFill>
        <p:spPr bwMode="auto">
          <a:xfrm>
            <a:off x="228600" y="-1"/>
            <a:ext cx="8153400" cy="632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 l="20498" t="27083" r="31479" b="14583"/>
          <a:stretch>
            <a:fillRect/>
          </a:stretch>
        </p:blipFill>
        <p:spPr bwMode="auto">
          <a:xfrm>
            <a:off x="609600" y="380999"/>
            <a:ext cx="8382000" cy="5724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 l="19912" t="15625" r="33236" b="19792"/>
          <a:stretch>
            <a:fillRect/>
          </a:stretch>
        </p:blipFill>
        <p:spPr bwMode="auto">
          <a:xfrm>
            <a:off x="304800" y="381000"/>
            <a:ext cx="8229600" cy="637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 l="19326" t="16667" r="31479" b="36458"/>
          <a:stretch>
            <a:fillRect/>
          </a:stretch>
        </p:blipFill>
        <p:spPr bwMode="auto">
          <a:xfrm>
            <a:off x="304800" y="228600"/>
            <a:ext cx="8839200" cy="473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0"/>
            <a:ext cx="31146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533400"/>
            <a:ext cx="60388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3352800"/>
            <a:ext cx="7543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 l="16398" t="22917" r="30893" b="14583"/>
          <a:stretch>
            <a:fillRect/>
          </a:stretch>
        </p:blipFill>
        <p:spPr bwMode="auto">
          <a:xfrm>
            <a:off x="5105400" y="1066800"/>
            <a:ext cx="4038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762" name="Picture 2" descr="entrepreneu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4953000" cy="403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789290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21303" t="21875" r="20132" b="25000"/>
          <a:stretch>
            <a:fillRect/>
          </a:stretch>
        </p:blipFill>
        <p:spPr bwMode="auto">
          <a:xfrm>
            <a:off x="152400" y="1447800"/>
            <a:ext cx="8915400" cy="454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534400" cy="506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533400"/>
            <a:ext cx="8606481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229600" cy="588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685800"/>
            <a:ext cx="458306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915400" cy="477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9144000" cy="488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 l="21084" t="20833" r="33821" b="26042"/>
          <a:stretch>
            <a:fillRect/>
          </a:stretch>
        </p:blipFill>
        <p:spPr bwMode="auto">
          <a:xfrm>
            <a:off x="457200" y="533400"/>
            <a:ext cx="8077200" cy="534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 l="19912" t="20833" r="32064" b="29167"/>
          <a:stretch>
            <a:fillRect/>
          </a:stretch>
        </p:blipFill>
        <p:spPr bwMode="auto">
          <a:xfrm>
            <a:off x="304800" y="228600"/>
            <a:ext cx="8686800" cy="508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991600" cy="551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799"/>
            <a:ext cx="9144000" cy="5041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25183" t="18148" r="22108" b="16667"/>
          <a:stretch>
            <a:fillRect/>
          </a:stretch>
        </p:blipFill>
        <p:spPr bwMode="auto">
          <a:xfrm>
            <a:off x="-1" y="152400"/>
            <a:ext cx="9144001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762000"/>
            <a:ext cx="81248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153400" cy="545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52400"/>
            <a:ext cx="8039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 l="19327" t="2083" r="19180" b="18750"/>
          <a:stretch>
            <a:fillRect/>
          </a:stretch>
        </p:blipFill>
        <p:spPr bwMode="auto">
          <a:xfrm>
            <a:off x="457200" y="304800"/>
            <a:ext cx="8001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/>
          <a:srcRect l="15813" t="5208" r="19180" b="19792"/>
          <a:stretch>
            <a:fillRect/>
          </a:stretch>
        </p:blipFill>
        <p:spPr bwMode="auto">
          <a:xfrm>
            <a:off x="304800" y="381000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 l="23426" t="17708" r="29722" b="33333"/>
          <a:stretch>
            <a:fillRect/>
          </a:stretch>
        </p:blipFill>
        <p:spPr bwMode="auto">
          <a:xfrm>
            <a:off x="304799" y="381000"/>
            <a:ext cx="869004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 l="24012" t="18750" r="29722" b="21875"/>
          <a:stretch>
            <a:fillRect/>
          </a:stretch>
        </p:blipFill>
        <p:spPr bwMode="auto">
          <a:xfrm>
            <a:off x="381000" y="0"/>
            <a:ext cx="8534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/>
          <a:srcRect l="24012" t="21875" r="29722" b="54167"/>
          <a:stretch>
            <a:fillRect/>
          </a:stretch>
        </p:blipFill>
        <p:spPr bwMode="auto">
          <a:xfrm>
            <a:off x="304800" y="4495800"/>
            <a:ext cx="866692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 l="22840" t="16667" r="29722" b="48958"/>
          <a:stretch>
            <a:fillRect/>
          </a:stretch>
        </p:blipFill>
        <p:spPr bwMode="auto">
          <a:xfrm>
            <a:off x="228600" y="228599"/>
            <a:ext cx="8763000" cy="357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 l="22840" t="20833" r="29722" b="23958"/>
          <a:stretch>
            <a:fillRect/>
          </a:stretch>
        </p:blipFill>
        <p:spPr bwMode="auto">
          <a:xfrm>
            <a:off x="304800" y="609599"/>
            <a:ext cx="8534400" cy="55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 l="21083" t="15625" r="29722" b="21875"/>
          <a:stretch>
            <a:fillRect/>
          </a:stretch>
        </p:blipFill>
        <p:spPr bwMode="auto">
          <a:xfrm>
            <a:off x="457200" y="228599"/>
            <a:ext cx="8458200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3"/>
          <a:srcRect l="23646" t="17708" r="29502" b="56250"/>
          <a:stretch>
            <a:fillRect/>
          </a:stretch>
        </p:blipFill>
        <p:spPr bwMode="auto">
          <a:xfrm>
            <a:off x="533400" y="4038600"/>
            <a:ext cx="84582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20498" t="32292" r="31479" b="12500"/>
          <a:stretch>
            <a:fillRect/>
          </a:stretch>
        </p:blipFill>
        <p:spPr bwMode="auto">
          <a:xfrm>
            <a:off x="66136" y="457200"/>
            <a:ext cx="9077864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 l="24012" t="19792" r="32650" b="29167"/>
          <a:stretch>
            <a:fillRect/>
          </a:stretch>
        </p:blipFill>
        <p:spPr bwMode="auto">
          <a:xfrm>
            <a:off x="838200" y="380999"/>
            <a:ext cx="7924800" cy="524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 l="23426" t="17708" r="29722" b="48959"/>
          <a:stretch>
            <a:fillRect/>
          </a:stretch>
        </p:blipFill>
        <p:spPr bwMode="auto">
          <a:xfrm>
            <a:off x="533400" y="381000"/>
            <a:ext cx="822960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/>
          <a:srcRect l="22840" t="16667" r="29722" b="17708"/>
          <a:stretch>
            <a:fillRect/>
          </a:stretch>
        </p:blipFill>
        <p:spPr bwMode="auto">
          <a:xfrm>
            <a:off x="457200" y="304799"/>
            <a:ext cx="8305800" cy="646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8915400" cy="4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990600"/>
            <a:ext cx="7772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40100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066800"/>
            <a:ext cx="8534400" cy="290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312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"/>
            <a:ext cx="42672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343400"/>
            <a:ext cx="3200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4495800"/>
            <a:ext cx="518337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2962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5344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3429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066800"/>
            <a:ext cx="76390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92</Words>
  <Application>Microsoft Office PowerPoint</Application>
  <PresentationFormat>On-screen Show (4:3)</PresentationFormat>
  <Paragraphs>10</Paragraphs>
  <Slides>120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120</vt:i4>
      </vt:variant>
    </vt:vector>
  </HeadingPairs>
  <TitlesOfParts>
    <vt:vector size="1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ChD Staff</dc:creator>
  <cp:lastModifiedBy>ChD Staff</cp:lastModifiedBy>
  <cp:revision>46</cp:revision>
  <dcterms:created xsi:type="dcterms:W3CDTF">2006-08-16T00:00:00Z</dcterms:created>
  <dcterms:modified xsi:type="dcterms:W3CDTF">2019-09-27T05:11:50Z</dcterms:modified>
</cp:coreProperties>
</file>